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zamanların en ünlü boksörlerinden biri olan 'Kelebek gibi uçarım, arı gibi sokarım' sözüyle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tarihinin en başarılı isimlerinden biri kabul edilen 'Majesteleri'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dünyasında 'Kral' lakabıyla anılan Brezilyalı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'Cep Herkülü' lakaplı efsanevi haltercisi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dünyasında 'Toprak Kortun Kralı' olarak bilinen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Murray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jimnastiğin öncülerinden kabul edilen ve olimpiyatlarda 10 tam puan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Gabby Douglas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Lou Retton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NBA'de en çok şampiyonluk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State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1896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voleybolunun dünya çapındaki başarısıyla bilinen kadın milli takımımızın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Potanın Perileri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 Yıldızları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Filenin Sultanları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en çok şampiyonluk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Verstappen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'Dünya Şampiyonu' unvanıyla tanınan efsane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ve akciğerlerin uzun süre verimli çalışabilme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sakatlanmaları önlemek için yapılan hazırlık hareketlerine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takım sporudur?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maçında bir takım sahada kaç kişiyle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oyununu yöneten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fiziksel uygunluk bileşenlerinden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yapmanın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sağlığını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vücudu dinlendirmek için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duruş bozukluklarını düzeltmek için yapılan çalışmalara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hangi ortamda yapılan bir spor branşıdır?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 kısa mesafe koşusu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 üzerinden karşı tarafa geçirilmesiyle başlayan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popüler sporu olarak kabul edilen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Egzersize yeni başlayan birinin en çok dikkat etmesi gereken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vücudun su ihtiyacını karşılamak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yenmelidir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içilmemelidir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 içilmelidir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başlayanlar için en uygun egzersiz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Ekstrem sporlar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 koşusu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ağırlık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kıyafet seçimi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kıyafet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kalın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Rahat ve esnek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programı oluştururken nasıl bir yol izlenmelidir?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basite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 hareketler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Basitten zora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ağrı hissedilirse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Egzersiz durdurulmalıdır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 edilmelidir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koşulmalıdır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kaldırılmalıdır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Egzersizlerin etkili olması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Uyku, spor yapan bir kişi için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önemi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gelişimi ve dinlenme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Vakit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ağır yemek yemek neden tavsiye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enerji verir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geliştirir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Mideyi yorar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başlayanlar için nabız kontrolü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süre 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Kalbi zorlamamak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yapmak hangi sistemi güçlendirir?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Boşaltım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spor dalı esneklik için en idealdir?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yaparken nefes alışverişi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kontrollü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