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Tüm zamanların en ünlü boksörlerinden biri olan 'Kelebek gibi uçarım, arı gibi sokarım' sözüyle bilinen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 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Mike Tyson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Rocky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Bruce Lee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 tarihinin en başarılı isimlerinden biri kabul edilen 'Majesteleri' lakaplı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LeBron James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Kobe Bryant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Stephen Curry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Jordan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 dünyasında 'Kral' lakabıyla anılan Brezilyalı efsane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Ronaldo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Maradona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Oyunları'nın kurucusu olarak kabul edilen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Sokrates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Aristoteles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Pierre de Coubertin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'Cep Herkülü' lakaplı efsanevi haltercisi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Naim Süleymanoğlu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Nurcan Taylan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Taner Sağır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Halil Mutlu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Tenis dünyasında 'Toprak Kortun Kralı' olarak bilinen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Andy Murray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Roger Federer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Rafael Nadal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Novak Djokovic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jimnastiğin öncülerinden kabul edilen ve olimpiyatlarda 10 tam puan alan ilk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Simone Biles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Nadia Comăneci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Gabby Douglas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Mary Lou Retton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NBA'de en çok şampiyonluk kazanan takım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Golden State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Lakers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Chicago Bulls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Boston Celtics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modern Olimpiyat Oyunları hangi yıl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1896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voleybolunun dünya çapındaki başarısıyla bilinen kadın milli takımımızın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Potanın Perileri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Voleybol Yıldızları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Filenin Sultanları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Bizim Kızlar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Formula 1 tarihinin en çok şampiyonluk kazanan isimlerinden biri olan Alman pilot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Schumacher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Lewis Hamilton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Verstappen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Ayrton Senna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Satrançta 'Dünya Şampiyonu' unvanıyla tanınan efsane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Garry Kasparov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Bobby Fischer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Anatoly Karpov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Magnus Carlsen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Düzenli egzersizin kalp sağlığı üzerindeki en temel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Damarları kapatmak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Nabzı durdurmak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Dolaşımı düzenlemek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Kalbi büyütmek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esnekliğini artırmak için yapılan spor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Jimnastik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Okçuluk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Satranç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Günlük hayatta en kolay uygulanan fiziksel aktivite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Dağcılık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Sörf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Yürüyüş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Paraşüt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Kas ağrılarını azaltmak için antrenman sonrası ne yapılmalıdır?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Esneme hareketleri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Uykuya dalmak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Doğru duruş (postür) bozukluklarını düzeltmek için hangi spor önerilir?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Araba yarışı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Hareketsiz yaşam tarzının (sedanter) en yaygın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 artışı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 gelişimi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Obezite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ayakkabısının en önemli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Moda yaratmak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atlamak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Darbeyi emmek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geçirmemek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Takım sporlarının bireye sağladığı en önemli sosyal katkı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birliği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Bencillik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Düşmanlık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İçe kapanıklık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Vücut kitle indeksi (VKİ) neyi hesaplar?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 hızı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İdeal kilo oranı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 uzunluğu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 seviyesi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sırasında nabız yükselmesi neyin işaretidir?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Efor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Tembellik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Haftada kaç gün egzersiz yapılması sağlığa faydalıdır?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 gün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gün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3-5 gün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gün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yapmanın zihinsel sağlık üzerindeki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Uykuyu bozar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 dağınıklığı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Stresi azaltır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Stresi artırır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Beslenmede sporcuların enerji için tercih ettiği temel yakıt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Şekerli içecekler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Karbonhidrat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esnekliğini artırmak için yapılan çalışmalara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Dayanıklılık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Kalp ve akciğerlerin uzun süre verimli çalışabilme kapasitesine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Koordinasyon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Dayanıklılık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öncesi sakatlanmaları önlemek için yapılan hazırlık hareketlerine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 takım sporudur?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Okçuluk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Voleybol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Tenis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halkalarının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 maçında bir takım sahada kaç kişiyle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 oyununu yöneten kişiye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Antrenör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fiziksel uygunluk bileşenlerinden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Dayanıklılık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Düzenli spor yapmanın temel faydası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faydası yoktur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sağlığını korumak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kas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kilo 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Egzersiz sonrası vücudu dinlendirmek için yapılan hafif hareketlere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Yüklenme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Zıplama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duruş bozukluklarını düzeltmek için yapılan çalışmalara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Postür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Patlayıcı güç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Aerobik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 hangi ortamda yapılan bir spor branşıdır?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en kısa mesafe koşusu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10000 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400 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 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1500 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topun file üzerinden karşı tarafa geçirilmesiyle başlayan harekete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Smaç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popüler sporu olarak kabul edilen branş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Futbol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Kriket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Hentbol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