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mesajın içeriğinin yetkisiz kişilerce okunmasını engellemek için kullanılan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Şifreleme (Encryption)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Kimlik Doğrulama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Hashing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Duvarı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faktörlü kimlik doğrulama (2FA) temel olarak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Parolaları otomatik kaydetmeyi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hatalarını gidermeyi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hızını artırmayı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Güvenliği ikinci bir katmanla güçlendirmeyi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 sitelerinin güvenli (şifreli) olduğunu belirten protokol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SMTP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HTTPS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HTTP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FTP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sistemdeki açıkları bulmak ve bunları kötü niyetli saldırılardan önce raporlamakla görevli uzmanlara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Script Kiddie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Şapkalı Hacker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Terörist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 Şapkalı Hacker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IoT terimi dilimize genellikle nasıl çevrilmektedir?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Nesnelerin İnterneti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Odaklı Teknoloji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İçsel Operasyon Teknolojisi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Üzerinden Takip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cihazın 'akıllı' olarak kabul edilmesi için temel gereksinim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uygulama ile kontrol 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İnternete bağlanabilmesi ve veri alışverişi yapabilmesi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pille çalışması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Dokunmatik ekrana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Akıllı ev sistemlerinde, cihazların birbirleriyle iletişim kurmasını sağlayan ağ protokolüne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Wi-Fi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Zigbee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Bluetooth Low Energy (BLE)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Endüstriyel Nesnelerin İnterneti (IIoT) en çok hangi alanda verimlilik artışı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kaynakları yönetimi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E-posta trafiği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 etkileşimi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Üretim hattı ve kestirimci bakım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IoT ekosisteminde verilerin işlendiği ve depolandığı merkezi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Bulut (Cloud) Bilişim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Yazıcı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Tarayıcısı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Disk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IoT uygulama alanı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şehir trafik yönetimi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Geleneksel kağıt tabanlı arşivleme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Uzaktan hasta takibi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tarım sistemleri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IoT cihazlarında güvenliği tehdit eden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boyutlarının küçük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çalışmaları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Zayıf parola ve güncellenmemiş yazılımlar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Renkli olmaları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'Asimetrik Şifreleme' yönteminde kullanılan anahtarlardan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Kullanımlık Anahtar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Açık Anahtar (Public Key)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Simetrik Anahtar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Anahtar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Akıllı şehirlerde çöplerin doluluk oranını takip ederek lojistik sağlayan sistemler hangi teknolojiye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Sensör teknolojileri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üzerindeki notlar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manuel kontrol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 dalgaları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IoT cihazlarının düşük enerji tüketimi ile uzun süre çalışmasını sağlayan ağ teknolojisi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LPWAN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Uydu bağlantısı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Fiber Optik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fabrikada makinelerin arızalanmadan önce sinyal vermesine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Onarım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Hatalı Üretim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Kestirimci Bakım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Akıllı evlerde sesli komutla çalışan asistanlar hangi teknolojiyi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optik okuma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dişli sistemleri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Dil İşleme (NLP)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sinyal iletimi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IoT cihazlarının topladığı verilerin büyük ölçekli analizine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Veri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Veri (Big Data)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Silme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Sıkıştırma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Ampulün ticari olarak kullanılabilir ilk başarılı versiyonunu geliştiren mucit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Graham Bell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 Tesla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Faraday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Thomas Edison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Penisilini keşfederek modern tıp dünyasında çığır açan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Lister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 üzerine yaptığı çalışmalarla iki farklı bilim dalında (Fizik ve Kimya) Nobel Ödülü kazanan tek kadın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 Lovelace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Marie Curie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Rosalind Franklin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İnternetin temelini oluşturan ARPANET projesi hangi ülkenin savunma bakanlığı tarafından başlatılmıştır?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Birleşik Krallık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Sovyetler 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Amerika Birleşik Devletleri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E=mc² formülü ile kütle-enerji eşdeğerliğini ortaya koyan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trafiğini izleyerek verileri çalmaya çalışan saldırı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Phishing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Brute Force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Man-in-the-Middle (Ortadaki Adam)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DDoS Saldırısı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Matbaayı geliştirerek bilginin Avrupa'da hızla yayılmasını sağlayan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Johannes Gutenberg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 Galilei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Kepler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da Vinci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çift sarmal yapısını keşfeden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Mendel ve Morgan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Watson ve Crick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Darwin ve Wallace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Pasteur ve Koch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programlanabilir bilgisayarı olarak kabul edilen 'ENIAC' hangi yılda tamamlanmıştır?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Kuduz aşısını geliştiren ve pastörizasyon yöntemine adını veren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Ignaz Semmelweis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Jenner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Ehrlich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Ödülleri hangi ülkenin başkentinde verilmektedir?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Norveç - Oslo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Danimarka - Kopenhag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 - Cenevre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İsveç - Stockholm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yapay uydusu olan Sputnik 1, hangi devlet tarafından uzaya fırlatılmıştır?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Sovyetler Birliği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bilim insanı, 'türlerin kökeni' üzerine yaptığı çalışmalarla evrim teorisinin temelini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Charles Darwin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Jean-Baptiste Lamarck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Linnaeus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periyodik tablonun babası olarak kabul edilen Rus kimyager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Boyle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Dmitri Mendeleyev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Antoine Lavoisier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Uçağı icat ederek ilk kontrollü motorlu uçuşu gerçekleştiren kardeşler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Wright Kardeşler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Grimm Kardeşler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Montgolfier Kardeşler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Lumiere Kardeşler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genom projesinin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DNA dizilimini haritalandırmak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geliştirmek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 haritalama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kirliliğini ölçmek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Kullanıcıları sahte web sitelerine yönlendirerek şifrelerini çalmayı hedefleyen saldırı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Rootkit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Oltalama (Phishing)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SQL Injection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 Taraması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Bilgisayarlarda görüntü işleme görevini üstlenen temel donanım parçası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Verinin bütünlüğünü doğrulamak için kullanılan, veriyi sabit uzunlukta bir karakter dizisine dönüştüren matematiksel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Hashing (Özetleme)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güçlü bir parola için temel kuraldır?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az 12 karakter, büyük-küçük harf, rakam ve sembol içermesi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hesaplarda aynı parolanın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rakamlardan oluşması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tarihi gibi kolay hatırlanan bilgiler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 trafiğini denetleyen ve belirlenen güvenlik kurallarına göre trafiğe izin veren veya engelleyen sistem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VPN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Antivirüs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Güvenlik Duvarı (Firewall)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Sistemi kilitleyen ve erişim için genellikle kripto para cinsinden fidye talep eden zararlı yazılım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Ransomware (Fidye Yazılımı)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Spyware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Trojan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Adware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anahtarın hem şifreleme hem de şifre çözme için kullanıldığı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 Şifreleme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Simetrik Şifreleme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Şifreleme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Asimetrik Şifreleme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