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Canlıların kalıtsal özelliklerini taşıyan temel molekül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Lipid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Protein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Karbonhidrat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Genetik mühendisliğinde DNA kesmek için kullanılan enzimlere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Amilaz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Polimeraz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Restriksiyon enzimleri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Ligaz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organizmanın gen diziliminin değiştirilmesiyle elde edilen canlılara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GDO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Mutant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Hibrit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DNA'nın yapısını oluşturan bazlardan hangisi RNA'da bulunmaz?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Timin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Sitozin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Guanin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Adenin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Hücre bölünmesi sırasında DNA'nın kopyalanması sürecine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Replikasyon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Transkripsiyon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Translasyon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Mutasyon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Gen aktarımı yapılan organizmalarda genleri taşıyan dairesel DNA parçalarına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Mitokondri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Lizozom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Ribozom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Plazmit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Protein sentezinin gerçekleştiği hücre organeli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Ribozom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Golgi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Koful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Endoplazmik retikulum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Genetik bir hastalığı tedavi etmek için hatalı genin düzeltilmesi yöntemine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 terapisi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seçilim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Aşılama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Klonlama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DNA parmak izi analizinde en çok hangi yöntem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Hidroliz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PCR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Fermentasyon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Fotosentez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Genetik materyalin bir organizmadan diğerine aktarılması işlemine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Transgenik teknoloji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Melezleme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Seleksiyon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Klonlama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Biyoteknolojide DNA dizilimini okumak için kullanılan teknoloji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Mikroskopi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DNA dizileme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Elektroforez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Röntgen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Bakterilerin insülin üretmesi hangi teknoloji ile sağlanmıştır?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ayıklanma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Genetik rekombinasyon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Hücresel solunum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Evrimsel adaptasyon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Genetik bilgiyi taşıyan birimlere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Enzim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Vitamin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Protein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yöntemle bir canlının genetik kopyası oluşturulur?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Aşılama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Klonlama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Melezleme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Döllenme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Doğada kendiliğinden gerçekleşen veya insan eliyle seçilerek yapılan, bitkilerin özelliklerini iyileştirme sürecine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Fotosentez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Klonlama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Genetik mühendisliği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Bitki ıslahı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GDO kısaltması Türkçe literatürde hangi ifadeyi karşılar?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Gelişmiş Doku Oluşumu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Geliştirilmiş Doğal Organizma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Genetiği Değiştirilmiş Organizma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Genetik Donanımlı Obje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geleneksel bitki ıslahı yöntemlerinden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 aktarımı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CRISPR teknolojisi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Seleksiyon (Seçilim)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Biyolistik yöntem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bitkinin genomuna, kendi türü dışındaki bir canlıdan gen aktarılması işlemine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Poliploidi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Melezleme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Transgenik uygulama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Mutasyon ıslahı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Tarımsal biyoteknolojide 'Altın Pirinç' (Golden Rice) projesinin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Kuraklığa dayanıklı kılmak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fazla ürün verimi almak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hızlı büyümesini sağlamak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 vitamini içeriğini artırmak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Doku kültürü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CRISPR-Cas9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PCR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Agrobacterium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GDO'lu bitkilerin yaygın kullanım amaçlarından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Zararlı böceklere karşı direnç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çiçeklenme süresini durdurmak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Herbisit (yabancı ot ilacı) toleransı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Besin değerini iyileştirmek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Bitki ıslahında farklı iki bireyin çaprazlanması sonucu elde edilen üstün özellikli yavrulara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Mutant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Bakteri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Hibrit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Agrobacterium tumefaciens bakterisi, biyoteknolojide bitkilere gen aktarmak için neden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Fotosentezi hızlandırdığı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Bitkiyi hastalıklardan koruduğu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bir gen transfer aracı olduğu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Toprağı zenginleştirdiği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Mısır ve pamuk gibi ürünlerde yaygın olan, 'Bt' geni hangi özelliği sağlar?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Tuzluluğa dayanıklılık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büyük meyve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Erken hasat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Böcek direnci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Bitki ıslahında 'Doku Kültürü' yönteminin en büyük avantajı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Maliyetin çok düşük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Genetik çeşitliliği artırması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Toprakta yetişmeyi zorunlu kılması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Laboratuvar ortamında steril ve hızlı çoğaltma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Günümüzde tarımsal biyoteknoloji uygulamalarının en çok tartışıldığı konu başlığı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Biyoetik ve çevresel etkiler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Verim artışı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İklim değişikliği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Sulama sistemleri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1996 yılında klonlanan ilk memeli hayvan olan koyunun ismi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Dolly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Holly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Molly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Polly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Biyogüvenlik açısından, genetiği değiştirilmiş organizmaların (GDO) çevreye yayılmasını önlemek için alınan fiziksel önlemlere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Biyoetik izolasyon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Ekosistem kalkanı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Biyolojik muhafaza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Genetik bariyer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 klonlamanın etik açıdan en çok tartışılan temel sebebi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Bireyin genetik kimliğinin ve özgünlüğünün zarar görmesi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bitkiler üzerinde uygulanabilir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Klonların laboratuvar ortamında büyümesi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Klonlama işleminin çok pahalı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Biyoteknolojik araştırmalarda 'Biyogüvenlik Protokolü' olarak bilinen uluslararası antlaşma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Kyoto Protokolü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Cenevre Biyoteknoloji Sözleşmesi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Paris Anlaşması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Cartagena Biyogüvenlik Protokolü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Klonlama teknolojisinde kullanılan, bir hücrenin çekirdeğinin başka bir yumurta hücresine aktarılması işlemine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Genetik sekanslama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DNA replikasyonu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Hücre füzyonu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Somatik hücre nükleer transferi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Biyogüvenlik seviyesi 4 (BSL-4) laboratuvarlarında çalışılan organizmaların temel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bitkiler üzerinde deney yapılan alanlardır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Kolayca tedavi edilebilir hastalık etkenleridir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Evcil hayvanların biyolojik yapısını inceler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Tedavisi olmayan ve ölümcül risk taşıyan patojenlerdir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Terapötik klonlamanın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Kopyalanmış canlılar üretmek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 ürünlerinin verimini artırmak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Genetik çeşitliliği artırmak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Hastalıkların tedavisi için kök hücre veya doku elde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Genetik mühendisliği ile canlıların genomuna dışarıdan müdahale edilmesine karşı çıkan etik görüşe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Transhümanizm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Biyoteknolojik iyimserlik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Genetik determinizm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Biyolojik muhafazakarlık (veya Biyo-muhafazakarlık)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Klonlama işlemi sonucunda oluşan organizmanın genetik yapısı için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çekirdek DNA'sı farklıdır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Ebeveynlerinden farklı bir genetik yapıya sahiptir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Mutasyon oranı doğal üremeden daha düşüktür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Donör ile tamamen aynı DNA dizilimine sahiptir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Biyogüvenlik mevzuatında 'GDO'lu ürünlerin etiketlenmesi' zorunluluğunun temel nedeni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Ürünlerin lezzetini korumak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Tüketicinin bilgilendirilmesi ve tercih hakkı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Üretim maliyetini artırmak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Ürünlerin daha hızlı büyümesini sağlamak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 genetiği üzerinde yapılan 'germ hattı' değişiklikleri neden etik olarak ağır şekilde eleştirilir?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pahalı olduğu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Hukuki süreçleri zorlaştırdığı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Gelecek nesillere aktarılabilir ve kalıcı değişiklikler yarattığı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laboratuvar ortamında yapıldığı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Biyoteknolojik bir ürünün piyasaya sürülmeden önce geçmesi gereken 'risk değerlendirmesi' süreci neyi amaçlar?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Patent haklarını korumayı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Reklam stratejisi belirlemeyi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Pazar payını hesaplamayı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sağlığı ve çevre üzerindeki olası olumsuz etkileri belirlemeyi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DNA molekülünün sarmal yapısını ilk kez tanımlayan ve bu sayede Nobel Ödülü kazanan bilim insanları kimlerdir?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James Watson ve Francis Crick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Gregor Mendel ve Charles Darwin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Marie Curie ve Albert Einstein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Louis Pasteur ve Robert Koch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ilk kopyalanan memelisi olan meşhur koyunun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Molly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Dolly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Polly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Sally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