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Muhammed Ali'nin 1974 yılında George Foreman'ı yenerek ağır sıklet şampiyonluğunu kazandığı efsanevi maç nerede yapılmıştır?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Zaire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Brezilya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UFC tarihinin en uzun süre şampiyonluk kemerini koruyan kadın dövüşçüsü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Amanda Nunes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Rose Namajunas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Valentina Shevchenko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Ronda Rousey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Mike Tyson, kariyerinin ilk profesyonel mağlubiyetini kime karşı 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Evander Holyfield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Larry Holmes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Lennox Lewis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Buster Douglas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Conor McGregor'un Floyd Mayweather ile yaptığı 'Para Maçı' hangi yıl gerçekleşmiştir?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2017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Khabib Nurmagomedov kariyerini kaç galibiyet ve sıfır mağlubiyet ile noktalamıştır?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Floyd Mayweather'ın profesyonel boks kariyerindeki galibiyet-mağlubiyet serisi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50-0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49-1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52-0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48-2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Bruce Lee'nin kurduğu dövüş sanatı felsefesinin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Kung Fu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Karate-Do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Jeet Kune Do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Aikido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Kickboks efsanesi Rico Verhoeven hangi ülkenin sporcusudur?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Tayland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Hollanda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Joe Frazier ile Muhammed Ali arasındaki efsanevi maç serisinin genel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Rumble in the Jungle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Yüzyılın Dövüşü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Final Round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Thrill in Manila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Jon Jones'un UFC'de en çok hangi kategoride kemer savunması yapmıştır?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 Sıklet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Hafif Ağır Sıklet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Sıklet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Velter Sıklet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Boks tarihinin en ağır sıklet şampiyonlarından biri olan 'Hayalet' lakaplı sporcu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Sonny Liston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Jack Dempsey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Rocky Marciano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Joe Louis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Tayland'ın milli sporu olarak bilinen dövüş sanatı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Taekwondo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Kyokushin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Muay Thai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Judo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Manny Pacquiao hangi ülkenin vatandaşıdır?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 Kore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Tayland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Filipinler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Tyson Fury'nin lakabı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Iron Mike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Greatest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The Gypsy King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Destroyer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Brezilya Jiu-Jitsusu'nun kurucusu olan aile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Silva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Machado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Gracie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 Santos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Boksta rakibin yumruklarından kaçınmak için vücudu eğerek yapılan harekete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Hook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Uppercut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Slip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MMA'de rakibi pes ettirmek için uygulanan eklem kilidi veya boğma hareketine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Clinch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Submission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Takedown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Striking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Boksta en kısa ve düz yumruk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Jab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Hook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Uppercut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Cross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Maçın hakem kararıyla değil de, bir dövüşçünün pes etmesiyle bitmesine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Tap-out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 Contest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Decision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Knockout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Boksta 'Uppercut' yumruğu hangi yöne doğru atılır?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Yandan içeriye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Aşağıdan yukarıya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 ileriye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Yukarıdan aşağıya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Dövüş sporlarında 'Clinch'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Yumruk 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Zıplamak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Rakibe sarılmak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Tekme atmak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MMA ringine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Octagon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Boksta nakavtın kısaltması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DQ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TKO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Boksta 'Cross' yumruğu genellikle hangi el ile atılır?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iki 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sol 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Arka 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 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Dövüş sanatlarında 'Sparring'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Antrenman maçı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Isınma hareketi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Ekipman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Hakem kararı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Judo'da 'Ippon'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Tam puan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Berabere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Yarım puan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Diskalifiye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Boksta rakibin yumruğunu eldivenle bloke etmeye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Pivot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Feint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Counter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Parry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Boksta 'Hook' yumruğu hangi şekilde atılır?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Yukarı doğru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 bir çizgide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Kanca şeklinde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Geriye doğru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MMA'de 'Ground and Pound'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Zıplama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Yerde vurma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Ayakta vurma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Kaçma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Boksta ayak oyunlarına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Handwork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Guard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Head movement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Footwork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Boks maçları genellikle kaç dakika süren 'raunt'lardan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dakika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 dakika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dakika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dakika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Boks müsabakalarında sporcuların ellerine ne takılır?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Bandaj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Eldiven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Yastık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Bileklik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boksör nakavt olduğunda hakem kaça kadar sayar?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dövüş sporu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Satranç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Boks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Judo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Boksta maçın sonucuna puanla karar verilirse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Karar (Decision)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Pes etme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Diskalifiye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Nakavt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Dövüş sporlarında ağız içine takılan koruyucuya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Dişlik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Maske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Sargı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MMA'in açılımı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Merkezi Dövüş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Karma Dövüş Sanatları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Boks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 Boks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Karate sporunda kıyafetin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Şort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Eşofman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Tişört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Boksta maçı yöneten kişiye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Hakem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Gözlemci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Antrenör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Menejer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Kickboks hem yumruk hem de neyi içerir?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Kafa atma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Dirsek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Güreş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Tekme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