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Günlük burç yorumları genellikle neyi tahmin etmeye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Günlük olayları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verilerini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burcu astrolojide ne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hedefleri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Finansal durum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Duygular ve iç dünya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Mars hangi enerjiyi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Savaş ve mücadele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astrolojik uyumu en çok neye göre değerlendirilir?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yerine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 farkına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Doğum haritalarının karşılaştırılmasına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burcuna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'Satürn dönüşü' ortalama kaç yılda bir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yılda 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yılda 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yılda bir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29-30 yılda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Astrolojik haritalarda kaç ev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'yönetici gezegen' kavramı neyi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Ayın evresini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Burcun etkisini taşıyan gök cismini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konumunu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Burcun sahibini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astrolojinin temelleri hangi medeniyete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Aztek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Babiller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kuşağında kaç burç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Astrolojinin bilimden ayrıldığı dönem genellikle ne olarak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Aydınlanma Çağı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Çağı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Tunç Çağı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Devri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dönemde astroloji ve astronomi bir arada ne olarak 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Denizcilik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 bilimi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burçlarına göre uyumunu inceleyen alana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Sinastri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kelimesinin kökeni hangi dilden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Yunanca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astrolojisinde takımyıldızların isimleri genellikle kime atıfla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kaşiflere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 bilimcilere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ailelerine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Yunan mitolojisine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Çağ'da astroloji özellikle hangi alanda kullanılırdı?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Kraliyet kararları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astrolojisinin en yaygın kullanılan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Maya Zodyağı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Tropikal Zodyak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Sidereal Zodyak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Zodyağı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Mısır'da yıldızların hareketi neyi tahmin etmek için kullanılırdı?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 patlamalarını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 Nehri'nin taşkınlarını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Astrolojinin altın çağı olarak nitelendirilen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İslam'ın Altın Çağı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Devrim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Taş Çağı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üzerindeki burçlar neye göre sıralanır?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parlaklığı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büyüklüğü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Ayın evreleri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Güneşin yıllık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Yunanlılar astrolojiyi hangi amaçla geliştirmiştir?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bulmak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ticareti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Kaderi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ölçmek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Batlamyus'un ünlü astroloji kitabı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Tetrabiblos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Odysseia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'elementler' sistemi tarihsel olarak neye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teorisi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fiziği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Periyodik tablo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 element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'yükselen burç'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konumunu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Doğum anındaki ufuk çizgisini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Ayın evresini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mesleğini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Astrolab cihazı tarihsel olarak neyi ölçmek için kullanılırdı?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Gökyüzü konumlarını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Astrolojiye yeni başlayan birinin bilmesi gereken ilk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ağırlığı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Doğum tarihi ve saati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'Ateş' grubu burçları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'Toprak' grubu burçları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'Hava' grubu burçları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'Su' grubu burçları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 öğrenirken 'doğum saati'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 belirlemek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Yükselen burcu bulmak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Yaşı ölçmek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 hesaplamak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burcunuzu belirlemek için neye ihtiyacınız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Doğum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yeri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'geçişler' (transits)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Gezegenlerin mevcut hareketi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kayması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Ayın evreleri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anındaki konum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Burçlar kuşağının ilk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karakterlerini analiz etmek için kullanılan haritaya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haritası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harita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haritası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Doğum haritası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'kare açı' genellikle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ve hareket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 ve kolaylık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 ve bereket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Zorlanma ve gerilim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iletişim gezegeni olarak kabul edilen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Astrolojiye göre 'aşkın gezegeni'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Astrolojik takvimde bir burcun süresi yaklaşık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hafta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'güneş burcu'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eğitimini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uyku düzenini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boyunu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Kişinin temel karakterini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'retro' dönemi genellikle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Gecikme ve aksaklık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