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Günlük burç yorumları genellikle neyi tahmin etmeye çalışır?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Günlük olayları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Hava durumu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Borsa verilerini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Tarihi olayları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Ay burcu astrolojide ne ile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Fiziksel güç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Kariyer hedefleri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Finansal durum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Duygular ve iç dünya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Mars hangi enerjiyi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ve mücadele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Durgunluk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Gevşeme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kişinin astrolojik uyumu en çok neye göre değerlendirilir?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yerine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 farkına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haritalarının karşılaştırılmasına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güneş burcuna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'Satürn dönüşü' ortalama kaç yılda bir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 yılda bir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 yılda bir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 yılda bir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29-30 yılda bir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Astrolojik haritalarda kaç ev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'yönetici gezegen' kavramı neyi belirtir?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Ayın evresini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Burcun etkisini taşıyan gök cismini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Güneşin konumunu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Burcun sahibini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astrolojinin temelleri hangi medeniyete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Aztek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Babiller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Zodyak kuşağında kaç burç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Astrolojinin bilimden ayrıldığı dönem genellikle ne olarak adlandırılır?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Aydınlanma Çağı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Buzul Çağı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Tunç Çağı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Taş Devri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dönemde astroloji ve astronomi bir arada ne olarak anılırdı?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Denizcilik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 bilimi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Mimari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İnsanların burçlarına göre uyumunu inceleyen alana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Sinastri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Biyoloji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Meteoroloji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Zodyak kelimesinin kökeni hangi dilden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İspanyolca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Batı astrolojisinde takımyıldızların isimleri genellikle kime atıfla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Ünlü kaşiflere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Hayvan bilimcilere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Kraliyet ailelerine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Yunan mitolojisine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 Çağ'da astroloji özellikle hangi alanda kullanılırdı?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 üretimi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Kraliyet kararları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Batı astrolojisinin en yaygın kullanılan sistemi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Maya Zodyağı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Tropikal Zodyak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Sidereal Zodyak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 Zodyağı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Eski Mısır'da yıldızların hareketi neyi tahmin etmek için kullanılırdı?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Depremleri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Volkan patlamalarını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Fırtınaları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Nil Nehri'nin taşkınlarını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Astrolojinin altın çağı olarak nitelendirilen dönem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İslam'ın Altın Çağı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Devrimi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Devrim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Taş Çağı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Zodyak üzerindeki burçlar neye göre sıralanır?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Yıldızların parlaklığı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Gezegenlerin büyüklüğü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Ayın evreleri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Güneşin yıllık yolu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Antik Yunanlılar astrolojiyi hangi amaçla geliştirmiştir?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 bulmak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ticareti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Kaderi okumak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Zamanı ölçmek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Batlamyus'un ünlü astroloji kitabı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İlyada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Tetrabiblos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Odysseia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'elementler' sistemi tarihsel olarak neye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Kuantum teorisi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Atom fiziği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Periyodik tablo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 element teorisi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'yükselen burç'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Güneşin konumunu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anındaki ufuk çizgisini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Ayın evresini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mesleğini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Astrolab cihazı tarihsel olarak neyi ölçmek için kullanılırdı?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Sıcaklığı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Basıncı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Gökyüzü konumlarını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Astrolojiye yeni başlayan birinin bilmesi gereken ilk şey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Güneşin ağırlığı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tarihi ve saati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Gezegenlerin rengi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Yıldızların sayısı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'Ateş' grubu burçları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Boğa, Başak, Oğlak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İkizler, Terazi, Kova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Koç, Aslan, Yay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Yengeç, Akrep, Balık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'Toprak' grubu burçları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Boğa, Başak, Oğlak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Yengeç, Akrep, Balık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Koç, Aslan, Yay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İkizler, Terazi, Kova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'Hava' grubu burçları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Boğa, Başak, Oğlak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Koç, Aslan, Yay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Yengeç, Akrep, Balık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İkizler, Terazi, Kova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'Su' grubu burçları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Koç, Aslan, Yay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İkizler, Terazi, Kova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Boğa, Başak, Oğlak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Yengeç, Akrep, Balık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 öğrenirken 'doğum saati'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İsmi belirlemek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Yükselen burcu bulmak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Yaşı ölçmek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Boyu hesaplamak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Güneş burcunuzu belirlemek için neye ihtiyacınız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günü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yeri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 grubu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'geçişler' (transits)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Gezegenlerin mevcut hareketi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Yıldızların kayması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Ayın evreleri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anındaki konum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Burçlar kuşağının ilk burcu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İkizler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İnsanların karakterlerini analiz etmek için kullanılan haritaya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 haritası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harita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 haritası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haritası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'kare açı' genellikle neyi temsil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 ve hareket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Uyum ve kolaylık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Şans ve bereket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Zorlanma ve gerilim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iletişim gezegeni olarak kabul edilen gezegen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Jüpiter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Merkür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Satürn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Astrolojiye göre 'aşkın gezegeni'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Plüton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Venüs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Neptün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Uranüs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Astrolojik takvimde bir burcun süresi yaklaşık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hafta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yıl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'güneş burcu'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eğitimini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uyku düzenini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boyunu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Kişinin temel karakterini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Astrolojide 'retro' dönemi genellikle neyi simgeler?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İlerleme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Gecikme ve aksaklık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Başarı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