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Merkür retrosu dönemlerinde en çok ne yapılması önerilir?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 satın almak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yatırım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Sözleşmeleri gözden geçirmek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işe başlamak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Günümüzde astrolojinin dijital ortamda en yaygın kullanım alanı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Mobil uygulamalar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 yayınları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Gazete köşeleri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Kütüphaneler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haritalarda 'Kuzey Ay Düğümü'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şansı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Kaderi ve gidilecek yolu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sağlığı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Son yıllarda popüler olan 'Ay burcu' takibi neyi hedefler?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Seyahat rotasını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Duygusal tepkileri anlamayı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Finansal kazancı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 planlamasını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'yeniay' dönemi neyin başlangıcını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İçe dönüşün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Bitişlerin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başlangıçların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Durgunluğun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astrolojide 'dolunay' dönemleri genellikle neyle ilişkilendirilir?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aşk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Eğitim hayatı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Sonlanmalar ve farkındalık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Uyku düzeni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astrolojide 'Plüton' gezegeni hangi kavramla özdeşleşmiştir?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Dönüşüm ve değişim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tahminlerde kullanılan 'transitler'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Yıldızların rengini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Burçların ismini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Gezegenlerin o anki konumunu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Takvim yapraklarını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Sosyal medyada sıkça paylaşılan 'burç uyumu' neyi ölçer?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Kimin daha zengin olduğunu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kişi arasındaki potansiyeli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Kimin daha zeki olduğunu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Kimin daha uzun olduğunu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 alanında kullanılan 'doğum haritası' diğer adıyla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Pusula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haritası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Ajanda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Kişilik testi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tahminler günümüzde hangi bilim dalıyla sıkça kıyaslanır?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Astronomi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Güncel astrolojide 'retro' kelimesi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İleri hareket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Geri hareket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evler (houses) sisteminde toplam kaç ev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haritada 1. ev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durumu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Kişiliğin dışa vurumu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Güneş'in bir burçtan diğerine geçişi yaklaşık ne kadar sürer?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gün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hafta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Günlük burç yorumları genellikle neyi tahmin etmeye çalışır?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Günlük olayları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Borsa verilerini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Tarihi olayları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burçlarına göre uyumunu inceleyen alana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Sinastri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'yükselen burç'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konumunu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anındaki ufuk çizgisini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Ayın evresini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mesleğini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İnsanların karakterlerini analiz etmek için kullanılan haritaya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Yol haritası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harita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 haritası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haritası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iletişim gezegeni olarak kabul edilen gezegen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Jüpiter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Merkür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Astrolojiye göre 'aşkın gezegeni'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Venüs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Neptün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Uranüs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takvimde bir burcun süresi yaklaşık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 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hafta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 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'güneş burcu'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eğitimini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uyku düzenini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boyunu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Kişinin temel karakterini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'retro' dönemi genellikle neyi simgeler?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İlerleme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Hızlanma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Gecikme ve aksaklık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Başarı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burcu astrolojide ne ile ilişkilidir?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Fiziksel güç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Kariyer hedefleri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Finansal durum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Duygular ve iç dünya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Mars hangi enerjiyi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 ve mücadele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Durgunluk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Gevşeme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kişinin astrolojik uyumu en çok neye göre değerlendirilir?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yerine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Yaş farkına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Doğum haritalarının karşılaştırılmasına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güneş burcuna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'Satürn dönüşü' ortalama kaç yılda bir gerçekleşir?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 yılda bir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 yılda 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yılda bir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29-30 yılda 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Astrolojik haritalarda kaç ev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Astrolojide 'yönetici gezegen' kavramı neyi belirtir?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Ayın evresini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Burcun etkisini taşıyan gök cismini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konumunu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Burcun sahibini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astrolojinin temelleri hangi medeniyete dayanır?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Aztek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 kuşağında kaç burç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Astrolojinin bilimden ayrıldığı dönem genellikle ne olarak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Aydınlanma Çağı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Çağı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Tunç Çağı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Taş Devri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Antik dönemde astroloji ve astronomi bir arada ne olarak anılırdı?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Denizcilik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Gök bilimi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Mimari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Zodyak kelimesinin kökeni hangi dilden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Yunanca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İspanyolca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astrolojisinde takımyıldızların isimleri genellikle kime atıfla verilmiştir?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Ünlü kaşiflere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Hayvan bilimcilere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 ailelerine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 mitolojisine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Çağ'da astroloji özellikle hangi alanda kullanılırdı?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Teknoloji üretimi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Kraliyet kararları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Batı astrolojisinin en yaygın kullanılan sistemi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Maya Zodyağı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Tropikal Zodyak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Sidereal Zodyak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 Zodyağı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Mısır'da yıldızların hareketi neyi tahmin etmek için kullanılırdı?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Depremleri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Volkan patlamalarını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Fırtınaları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 Nehri'nin taşkınlarını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Astrolojinin altın çağı olarak nitelendirilen dönem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İslam'ın Altın Çağı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Dijital Devrim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Taş Çağı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