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Atmosferde en yüksek yoğunlukta bulunan ve sera etkisine neden olan temel gaz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 oksit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tarım yöntemi toprağı korumayı ve ekosistemi desteklemeyi amaçlayan sürdürülebilir bir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Monokültür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 gübreleme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Organik 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karbon yutak alanlarından biri olan ormanların yok olması iklimi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Sıcaklıkları düşürür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Atmosferdeki karbondioksit miktarını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üretimini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miktarını dengeler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bir yaşam için aşağıdakilerden hangisi en verimli ulaşım tercihidir?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yolu ulaşımı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 taşıma veya bisiklet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dizel araç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benzinli otomobil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 yangınlarının çıkış nedenleri arasında en yüksek orana sahip olan faktör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düşmesi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tutuşma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faaliyetler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kaynaklı hatalar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Ormanlık alanda piknik yaparken ateş yakmak yasaksa, mangal keyfi için en güvenli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Ağaçların altındaki gölgelik alanlar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yolunun kenarındaki çakıllık alanlar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 otların bulunduğu açık düzlükler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Belirlenmiş resmi piknik ve mesire yerleri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Ormanda yürüyüş yaparken cam şişe veya kırık cam parçaları gördüğümüzde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 bir şekilde toplayıp çöpe 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haline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gelip yürümeye devam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Üzerini toprakla örtmeliyiz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orman yangını gördüğümüzde aranması gereken ilk acil durum numarası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177 Orman Yangın İhbar Hattı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 İtfaiye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155 Polis İmdat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112 Acil Çağrı Merkezi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 yangınlarını söndürme çalışmalarında kullanılan, havadan su bırakan hava araçlarına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 uçağı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Amfibik uçak / Yangın söndürme helikopteri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uçağı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İnsansız hava aracı (İHA)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Ormanların ekosistem üzerindeki en önemli faydalarından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Şehirlerin estetik görünümünü artırması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odun hammaddesi sağlaması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Atmosferdeki oksijen dengesini koruması ve karbon tutması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avcılık faaliyetlerine izin vermesi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yangın önleyici ormancılık faaliyetlerinden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Yangın emniyet yolları ve şeritleri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içlerine daha fazla yol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ağaçları keserek yangını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içine yerleşim yerleri inşa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bir enerji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Jeotermal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Yanan bir orman alanında bitki örtüsünün yeniden canlanması için atılacak ilk adım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Alanı çitle çevirip insan girişini yasaklayarak doğal sürece bırakmak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alanı hemen tarım arazisine dönüştürmek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tür ağaçlarla hızlıca ağaçlandırmak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Derhal betonlaşmaya 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 yangınlarının yayılmasını hızlandıran en önemli hava durumu faktörü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yağmur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Sisli 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nem oranı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Şiddetli rüzgar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doğayı korumak için uygulanan 'sürdürülebilirlik' ilkesine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kullanımını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 dönüşüm alışkanlıkları kazanmak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Kağıdı israf ederek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olabildiğince hızlı tüketmek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orman yangınları üzerindeki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etkisi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yangınlarını azaltır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Yangın riskini ve süresini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 aylarındaki yangınları etkiler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Sönmemiş sigara izmaritinin ormana atılması sonucu ne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Ağaçların daha hızlı büyümesini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gübreler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çaplı bir orman yangınına yol açabilir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Böcekleri uzaklaştırır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Atmosferde ısıyı hapsederek küresel ısınmaya en çok neden olan temel sera gazı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bir enerji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Jeotermal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ekosistemde canlı ve cansız varlıkların bir arada bulunduğu, enerji akışının olduğu en geniş birime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Biyosfer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Habitat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Sürdürülebilirlik kavramının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üretimi tamamen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Gelecek nesillerin ihtiyaçlarını tehlikeye atmadan bugünü yaşamak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bugünün ihtiyacı için tamamen tüketmek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teknolojik gelişmelere odaklanmak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değişikliğinin deniz seviyelerindeki en belirgin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Kutuplardaki buzulların erimesiyle deniz seviyesinin yükselmesi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Denizlerdeki tuz oranının tamamen yok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buharlaşarak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bireyin veya kurumun faaliyetleri sonucu atmosfere salınan toplam sera gazı miktarına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ayak 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 ayak 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Ekolojik ayak 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Biyoçeşitlilik indeksi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akciğerleri olarak bilinen ve atmosferdeki karbondioksiti emerek oksijen üreten en büyük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ekosistemleri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bireysel olarak karbon ayak izini azaltmaya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Gereksiz elektrik kullanımını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mesafelerde bile özel araç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ambalajlı ürünleri daha çok tercih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Atıkları geri dönüşüme göndermemek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Ozon tabakasının incelmesine neden olan gazların sınırlandırılmasını amaçlayan uluslararası protokol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Montreal Protokolü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 Protokolü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İklim Anlaşması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enerjisini doğrudan elektrik enerjisine dönüştüren teknolojinin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Biyokütle reaktörleri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santral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Fotovoltaik paneller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Hidroelektrik türbinler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Biyolojik çeşitliliğin (biyoçeşitlilik) korunması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 genişletmek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estetik bir görüntü oluşturduğu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ürünlerin fiyatını düşürmek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Ekosistem hizmetlerinin sürekliliğini sağlamak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'sıfır atık' yaklaşımının temel ilkelerinden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tüketmek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Atıkları kaynağında ayrıştırmak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atıkları doğaya gömmek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kullanımlık ürünler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iklim üzerindeki en doğrudan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Mevsimlerin süresinin değişmesi ve aşırı hava olaylarının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kendi etrafındaki dönüş hızının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Yerçekiminin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ışığının dünyadan uzaklaşması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ürünün hammadde aşamasından atık aşamasına kadar geçen süreçteki çevresel etkisine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Yaşam döngüsü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nötrleme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Ekolojik ayak 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verimliliği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Denizlerdeki plastik kirliliğinin en büyük tehlikesi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canlılarının mikroplastikleri yutarak besin zincirine karışması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rengini değiştirmesi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 ulaşımını engellemesi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tadını tuzlu hale getirmesi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enerji türü, yerin altındaki sıcak su ve buhardan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Hidroelektrik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Jeotermal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 İklim Anlaşması'nın temel hedefi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genelinde plastik kullanımını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kirliliğini tamamen bitirmek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Küresel sıcaklık artışını 2 derecenin altında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Ormansızlaşmayı durdurmak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ağaçlandırma çalışmalarıyla tanınan TEMA Vakfı'nın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Hayrettin Karaca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Aziz Sancar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Manço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kalkınmanın 'üç sacayağı' olarak bilinen temel unsurlar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Sanayi, tarım ve hizmet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Enerji, ulaşım ve altyapı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Ekonomi, toplum ve çevre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Eğitim, sağlık ve teknoloji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yönetiminde 'azalt, yeniden kullan, geri dönüştür' hiyerarşisinde en öncelikli adım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Azalt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Yeniden kullan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deniz seviyeleri üzerindeki temel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akıntılarının tamamen 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Buzulların erimesiyle deniz seviyesinin yükselmesi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buharlaşarak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Denizlerdeki tuzluluk oranının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 gazı emisyonlarını düşürerek atmosfere verilen miktar kadar gazı temizleme hedefine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atık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 nötr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iklim değişikliğinin sonuçlarından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Biyoçeşitliliğin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Ekstrem hava olaylarının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Kuraklık ve çölleşme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Deprem aktivitesinin hızlanması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