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UNESCO tarafından koruma altına alınan doğal ve kültürel alanlara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Tabiat Anıtı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Park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 Alanı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 Mirası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Nesli tükenmekte olan canlıları listeleyen kırmızı listenin sahibi kuruluş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IUCN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UNESCO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yöntemle organik atıklar gübreye dönüştürülür?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Gömme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Kompostlama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balıkçılıkta temel amaç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Türlerin devamlılığını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Yosun üretmek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Denizleri temizlemek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avlanmak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bölgenin kendi kendine yeten enerji üretimine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şebekesi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verimliliği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Enerji bağımsızlığı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bağımlılığı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ekosistemine en büyük zararı veren plastik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Mikro plastik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Makro plastik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gaz atmosferde en çok sera etkisine neden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Toprağın verimini artırmak için yapılan tarım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 sulama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Monokültür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tarım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Organik tarım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kirliliğini engellemek için kullanılan tesislere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Sulama kanalı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Atık su arıtma tesisi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Termik santral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Hidroelektrik santral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 Birliği'nin çevre politikaları çerçevesinde belirlenen hedefe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Plan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Dönüşüm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 Mutabakat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Ekosistem hizmetleri içerisinde hangisi doğrudan insan refahını destekler?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Erozyon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Tozlaşma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Salgın hastalık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İstilacı tür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ortamında yaşayan 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ürünleri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ortamına yeni gelip zarar veren 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Evcil hayvanlar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ısınmayı durdurmak için 2015 yılında imzalanan anlaşma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Paris Anlaşması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Tokyo Protokolü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 Sözleşmesi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 Sözleşmesi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Atmosferde en yüksek yoğunlukta bulunan ve sera etkisine neden olan temel gaz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 oksit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yenilenebilir bir enerji kaynağı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Jeotermal 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bireyin veya kurumun faaliyetleri sonucu atmosfere salınan toplam sera gazı miktarına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ayak 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 ayak 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Ekolojik ayak 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Biyoçeşitlilik indeksi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Paris İklim Anlaşması'nın temel hedefi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genelinde plastik kullanımını yasaklamak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kirliliğini tamamen bitirmek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Küresel sıcaklık artışını 2 derecenin altında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Ormansızlaşmayı durdurmak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kalkınmanın 'üç sacayağı' olarak bilinen temel unsurlar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Sanayi, tarım ve hizmet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Enerji, ulaşım ve altyapı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Ekonomi, toplum ve çevre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Eğitim, sağlık ve teknoloji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Atık yönetiminde 'azalt, yeniden kullan, geri dönüştür' hiyerarşisinde en öncelikli adım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Azalt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Yeniden kullan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ısınmanın deniz seviyeleri üzerindeki temel etkisi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akıntılarının tamamen durması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Buzulların erimesiyle deniz seviyesinin yükselmesi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suyunun buharlaşarak azalması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Denizlerdeki tuzluluk oranının düşmesi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Sera gazı emisyonlarını düşürerek atmosfere verilen miktar kadar gazı temizleme hedefine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denge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 atık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 nötr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iklim değişikliğinin sonuçlarından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Biyoçeşitliliğin azalması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Ekstrem hava olaylarının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Kuraklık ve çölleşme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Deprem aktivitesinin hızlanması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tarım yöntemi toprağı korumayı ve ekosistemi desteklemeyi amaçlayan sürdürülebilir bir uygulamadır?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tarım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Monokültür tarım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 gübreleme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Organik tarım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büyük karbon yutak alanlarından biri olan ormanların yok olması iklimi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Sıcaklıkları düşürür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Atmosferdeki karbondioksit miktarını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üretimini artırır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Yağış miktarını dengeler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bir yaşam için aşağıdakilerden hangisi en verimli ulaşım tercihidir?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yolu ulaşımı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 taşıma veya bisiklet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dizel araç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benzinli otomobil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 yangınlarının çıkış nedenleri arasında en yüksek orana sahip olan faktör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Yıldırım düşmesi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Kendiliğinden tutuşma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Volkanik faaliyetler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kaynaklı hatalar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Ormanlık alanda piknik yaparken ateş yakmak yasaksa, mangal keyfi için en güvenli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Ağaçların altındaki gölgelik alanlar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 yolunun kenarındaki çakıllık alanlar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 otların bulunduğu açık düzlükler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Belirlenmiş resmi piknik ve mesire yerleri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Ormanda yürüyüş yaparken cam şişe veya kırık cam parçaları gördüğümüzde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Güvenli bir şekilde toplayıp çöpe atmalıyız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haline bırakmalıyız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Görmezden gelip yürümeye devam etmeliyiz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Üzerini toprakla örtmeliyiz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orman yangını gördüğümüzde aranması gereken ilk acil durum numarası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177 Orman Yangın İhbar Hattı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110 İtfaiye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155 Polis İmdat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112 Acil Çağrı Merkezi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 yangınlarını söndürme çalışmalarında kullanılan, havadan su bırakan hava araçlarına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Yolcu uçağı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Amfibik uçak / Yangın söndürme helikopteri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uçağı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İnsansız hava aracı (İHA)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Ormanların ekosistem üzerindeki en önemli faydalarından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Şehirlerin estetik görünümünü artırması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odun hammaddesi sağlaması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Atmosferdeki oksijen dengesini koruması ve karbon tutması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avcılık faaliyetlerine izin vermesi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yangın önleyici ormancılık faaliyetlerinden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Yangın emniyet yolları ve şeritleri oluşturmak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 içlerine daha fazla yol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ağaçları keserek yangını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 içine yerleşim yerleri inşa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Yanan bir orman alanında bitki örtüsünün yeniden canlanması için atılacak ilk adım ne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Alanı çitle çevirip insan girişini yasaklayarak doğal sürece bırakmak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alanı hemen tarım arazisine dönüştürmek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tür ağaçlarla hızlıca ağaçlandırmak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Derhal betonlaşmaya açmak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 yangınlarının yayılmasını hızlandıran en önemli hava durumu faktörü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yağmur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Sisli hava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nem oranı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Şiddetli rüzgar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doğayı korumak için uygulanan 'sürdürülebilirlik' ilkesine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kullanımını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Geri dönüşüm alışkanlıkları kazanmak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Kağıdı israf ederek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 olabildiğince hızlı tüketmek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ısınmanın orman yangınları üzerindeki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etkisi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 yangınlarını azaltır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Yangın riskini ve süresini artırır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kış aylarındaki yangınları etkiler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Sönmemiş sigara izmaritinin ormana atılması sonucu ne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Ağaçların daha hızlı büyümesini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Toprağı gübreler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çaplı bir orman yangınına yol açabilir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Böcekleri uzaklaştırır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Atmosferde ısıyı hapsederek küresel ısınmaya en çok neden olan temel sera gazı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yenilenebilir bir enerji kaynağı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enerjisi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Jeotermal 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ekosistemde canlı ve cansız varlıkların bir arada bulunduğu, enerji akışının olduğu en geniş birime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Biyosfer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Popülasyon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Habitat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