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tarafından koruma altına alınan doğal ve kültürel alanlara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Tabiat Anıtı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Mirası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Nesli tükenmekte olan canlıları listeleyen kırmızı listenin sahibi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IUCN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yöntemle organik atıklar gübreye dönüştürülür?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Gömme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Kompostlama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balıkçılıkta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devamlılığını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 üretmek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Denizleri temizlemek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avlanmak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bölgenin kendi kendine yeten enerji üretimine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şebekesi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bağımsızlığı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bağımlılığı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ekosistemine en büyük zararı veren plastik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 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 plastik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gaz atmosferde en çok sera etkisine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Toprağın verimini artırmak için yapılan tarım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sulama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Monokültür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engellemek için kullanılan tesislere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 kanalı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su arıtma tesisi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Termik santral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Hidroelektrik santral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çevre politikaları çerçevesinde belirlenen hedefe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Plan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Mutabakat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içerisinde hangisi doğrudan insan refahını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Salgın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İstilacı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ortamında yaşayan 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ortamına yeni gelip zarar veren 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ısınmayı durdurmak için 2015 yılında imzalanan anlaşma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 en yüksek yoğunlukta bulunan ve sera etkisine neden olan temel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 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Jeotermal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veya kurumun faaliyetleri sonucu atmosfere salınan toplam sera gazı miktarına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ayak 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ayak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Biyoçeşitlilik indeksi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İklim Anlaşması'nın temel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genelinde plastik kullanımını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kirliliğini tamamen bitirmek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sıcaklık artışını 2 derecenin altında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Ormansızlaşmayı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'üç sacayağı' olarak bilinen temel unsurlar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Sanayi, tarım ve hizmet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Enerji, ulaşım ve altyapı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Ekonomi, toplum ve çevre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Eğitim, sağlık ve 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yönetiminde 'azalt, yeniden kullan, geri dönüştür' hiyerarşisinde en öncelikli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Yeniden kullan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deniz seviyeleri üzerindeki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akıntılarının tamamen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erimesiyle deniz seviyesinin yükselmesi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buharlaşarak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Denizlerdeki tuzluluk oranının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gazı emisyonlarını düşürerek atmosfere verilen miktar kadar gazı temizleme hedefine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atık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nötr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değişikliğinin sonuçlarından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Ekstrem hava olaylarının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 ve çölleşme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aktivitesinin hızlanması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tarım yöntemi toprağı korumayı ve ekosistemi desteklemeyi amaçlayan sürdürülebilir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Monokültür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gübreleme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karbon yutak alanlarından biri olan ormanların yok olması iklimi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Sıcaklıkları düşürür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Atmosferdeki karbondioksit miktarını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üretimini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miktarını dengeler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için aşağıdakilerden hangisi en verimli ulaşım tercihidir?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yolu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 taşıma veya bisiklet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dizel araç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benzinli otomobil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yangınlarının çıkış nedenleri arasında en yüksek orana sahip olan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düşmesi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tutuşma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faaliyetler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kaynaklı hatalar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Ormanlık alanda piknik yaparken ateş yakmak yasaksa, mangal keyfi için en güvenli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Ağaçların altındaki gölgelik alanlar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yolunun kenarındaki çakıllık alanlar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 otların bulunduğu açık düzlükler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Belirlenmiş resmi piknik ve mesire yerleri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yürüyüş yaparken cam şişe veya kırık cam parçaları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bir şekilde toplayıp çöpe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haline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gelip yürümeye devam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toprakla örtmeliyiz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orman yangını gördüğümüzde aranması gereken ilk acil durum numarası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177 Orman Yangın İhbar Hattı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İtfaiye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 Polis İmdat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 Acil Çağrı Merkezi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 söndürme çalışmalarında kullanılan, havadan su bırakan hava araçlarına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 uçağı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Amfibik uçak / Yangın söndürme helikopteri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uçağı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İnsansız hava aracı (İHA)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Ormanların ekosistem üzerindeki en önemli faydalarından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Şehirlerin estetik görünümünü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odun hammaddesi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Atmosferdeki oksijen dengesini koruması ve karbon tutması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avcılık faaliyetlerine izin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yangın önleyici ormancılık faaliyetlerinden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emniyet yolları ve şeritleri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içlerine daha fazla yol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ağaçları keserek yangını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içine yerleşim yerleri inşa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Yanan bir orman alanında bitki örtüsünün yeniden canlanması için atılacak ilk adım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Alanı çitle çevirip insan girişini yasaklayarak doğal sürece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alanı hemen tarım arazisine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tür ağaçlarla hızlıca ağaçlandırmak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Derhal betonlaşmaya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 yangınlarının yayılmasını hızlandıran en önemli hava durumu faktörü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yağmur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Sisli 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nem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rüzgar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doğayı korumak için uygulanan 'sürdürülebilirlik' ilkesine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 alışkanlıkları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Kağıdı israf ederek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olabildiğince hızlı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orman yangınları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yangınlarını azaltır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riskini ve süresini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 aylarındaki yangınları 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Sönmemiş sigara izmaritinin ormana atılması sonucu ne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Ağaçların daha hızlı büyümesini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gübreler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çaplı bir orman yangınına yol açabilir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Böcekleri uzaklaştırır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 ısıyı hapsederek küresel ısınmaya en çok neden olan temel sera gazı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Jeotermal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ekosistemde canlı ve cansız varlıkların bir arada bulunduğu, enerji akışının olduğu en geniş birime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