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Barajı hangi nehir üzerinde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Dicle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Barajlar su akışını ne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Kontrol altına 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Hızlandırır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Yok eder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Barajı hangi bölgededir?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en büyük ve en derin okyanusu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 (Pasifik)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Arktik Okyanusu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tuzlu denizi olarak bilinen ve kıyılarında yerleşim bulunmayan deniz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 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Baltık Denizi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üzerindeki okyanusların toplam yüzey alanı, gezegenimizin yaklaşık yüzde kaçını kaplar?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70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60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80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deniz, Avrupa ve Afrika kıtalarını birbirinden ayırarak üç kıtaya kıyısı olan bir iç deniz konumundadır?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Denizi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Adriyatik Denizi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Denizi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derin noktası olan 'Mariana Çukuru' hangi okyanusta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Okyanusu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Okyanusu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uzun okyanus sırtı sistemi hangi okyanusun ortasında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Arktik Okyanusu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deniz, dünyanın en büyük mercan resifi olan 'Büyük Set Resifi'ne ev sahipliği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Karayip Denizi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Mercan Denizi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Umman Denizi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Sulu Denizi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Okyanus akıntılarını yönlendiren ve deniz suyunun tuzluluk oranındaki farklılıklardan kaynaklanan sisteme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Termohalin döngüsü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Niño akıntısı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Coriolis etkisi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Gelgit etkisi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barajı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Oymapınar Barajı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Hirfanlı Barajı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Keban Barajı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 Barajı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büyük adası olan Grönland, hangi iki okyanus arasında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ve Büyük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ve Arktik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ve Atlas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Arktik ve Hint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Kuzey Kutbu'nu çevreleyen ve yılın büyük bölümünde buzla kaplı olan okyanus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Arktik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Okyanusu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büyük körfezi olarak kabul edilen ve Meksika ile ABD kıyıları arasında bulunan su kütlesi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Hudson Körfezi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 Körfezi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Basra Körfezi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Bengal Körfezi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seviyesindeki yükselmelerin temel nedeni olan 'termal genleşme'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Isınan suyun hacminin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tabanındaki volkanik aktiviteler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akıntılarının hızlanması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Buzulların erimesi ile tatlı su girişi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fazla yağış alan ve her mevsim yağışlı olan bölgesi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yüz ölçümü bakımından en büyük coğrafi bölgesi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illerden hangisi Ege Bölgesi sınırları içerisinde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yüksek dağı olan Ağrı Dağı, hangi coğrafi bölgemizde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Bölgesi'nde seracılık faaliyetlerinin en yoğun olduğu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Marmara Bölgesi'nde yer alan ve iki kıtayı birbirine bağlayan boğazımız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Boğazı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İzmit Körfezi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Boğazı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Boğazı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Tuz Gölü hangi bölgededir?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gölü olan Van Gölü hangi bölgemizde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Anadolu Bölgesi'nin en karakteristik yer şekillerinden olan Peri Bacaları hangi ilimizdedir?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Nevşehir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Anadolu Projesi (GAP) kapsamında sulama imkanlarının arttığı bölgemiz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zeytin üretiminin en yoğun yapıldığı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Tuz Gölü, Türkiye'nin hangi coğrafi bölgesinde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uzun akarsuyu olan Kızılırmak hangi bölgemizden doğar?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 Amerika'nın batı kıyısı boyunca uzanan, dünyanın en uzun kıvrımlı dağ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Himalayalar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Kayalık Dağlar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İtalya'da bulunan ve MS 79 yılında Pompeii kentini yok etmesiyle bilinen aktif volkan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Stromboli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Vulcano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Vezüv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yüksek zirvesi olan Everest Dağı, hangi dağ silsilesinin bir parçasıdır?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Hindu Kuş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Karakurum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Himalayalar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Kuzey Amerika kıtasının batısında yer alan geniş dağ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Kayalık Dağlar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Appalaş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Barajların temel kullanım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 alanı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ve sulama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balıkçılık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sembolü olan ve aktif bir stratovolkan kabul edilen en yüksek dağ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Fuji Dağı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Aso Dağı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Sakurajima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Van Gölü hangi ilimizdedir?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Hakkari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barajlar genellikle ne için inşa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üretimi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Otopark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 yapımı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doldurma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Tuz Gölü'nden elde edilen temel ekonomik ürün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Pamuk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Fırat Nehri üzerinde bulunan büyük baraj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Demirköprü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Sarıyar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Türkiye'deki göllerin çoğu hangi bölgede yoğunlaşmıştır?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