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Barajı hangi nehir üzerinde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büyük barajı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Oymapınar Barajı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Hirfanlı Barajı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Keban Barajı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 Barajı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Tuz Gölü hangi bölgededir?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Barajların temel kullanım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 alanı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ve sulama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balıkçılık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Van Gölü hangi ilimizdedir?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Hakkari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barajlar genellikle ne için inşa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Otopark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 yapımı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doldurma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Tuz Gölü'nden elde edilen temel ekonomik ürün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Pamuk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Fırat Nehri üzerinde bulunan büyük baraj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Demirköprü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Sarıyar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göllerin çoğu hangi bölgede yoğunlaşmıştır?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Barajlar su akışını ne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Kontrol altına 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 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Barajı hangi bölgededir?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değişikliğinin en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tutulması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 gazı salınımı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Ayın çekim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Kutup buzullarının erimesi sonucu dünya genelinde ne olmaktadır?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Rüzgarlar durmaktadır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 kurumaktadır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 birbirine yaklaşmaktadır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seviyeleri yükselmektedir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ısınmaya neden olan en yaygın gaz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Kuzey Kutbu'ndaki buz kütlelerine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Antarktika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Himalaya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Atmosferin ısınması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ısınma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çağı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erozyonu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Jeolojik değişim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ile mücadele için en etkili yol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Denizleri doldurmak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fabrika kurmak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 kırmak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dikmek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buzul kütlesi nerededir?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Grönland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Antarktika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 etkisini artıran en büyük insan faaliyeti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ulaşımı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sonucu aşağıdakilerden hangisi artmaktadır?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mevsimi süresi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hava olayları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ayısı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seviyelerinin yükselmesi hangi kıtadaki buzların erimesiyle hızlanır?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Antarktika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 hangi tabakanın zarar görmesine neden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 tabakası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enerji türü iklim değişikliğini azaltmaya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Buzulların erimesiyle tatlı su kaynaklarına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karışıp kaybolur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terimi yerine kullanılan popüler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iklim krizi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dengesi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soğuması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dönüşü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en büyük ve en derin okyanusu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 (Pasifik)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tuzlu denizi olarak bilinen ve kıyılarında yerleşim bulunmayan deniz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 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Baltık Denizi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okyanusların toplam yüzey alanı, gezegenimizin yaklaşık yüzde kaçını kaplar?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70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deniz, Avrupa ve Afrika kıtalarını birbirinden ayırarak üç kıtaya kıyısı olan bir iç deniz konumundadır?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Denizi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Adriyatik Denizi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Denizi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derin noktası olan 'Mariana Çukuru' hangi okyanusta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Okyanusu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uzun okyanus sırtı sistemi hangi okyanusun ortasında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deniz, dünyanın en büyük mercan resifi olan 'Büyük Set Resifi'ne ev sahipliği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Karayip Denizi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Mercan Denizi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Umman Denizi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 Denizi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Okyanus akıntılarını yönlendiren ve deniz suyunun tuzluluk oranındaki farklılıklardan kaynaklanan sisteme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Termohalin döngüsü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Niño akıntısı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Coriolis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Gelgit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adası olan Grönland, hangi iki okyanus arasında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ve 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ve Arktik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 Atlas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ve Hint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Kuzey Kutbu'nu çevreleyen ve yılın büyük bölümünde buzla kaplı olan okyanus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körfezi olarak kabul edilen ve Meksika ile ABD kıyıları arasında bulunan su kütlesi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Hudson Körfezi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 Körfezi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Basra Körfezi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Bengal Körfezi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seviyesindeki yükselmelerin temel nedeni olan 'termal genleşme'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Isınan suyun hacminin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tabanındaki volkanik aktiviteler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akıntılarının hızlanması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Buzulların erimesi ile tatlı su girişi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fazla yağış alan ve her mevsim yağışlı olan bölgesi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yüz ölçümü bakımından en büyük coğrafi bölgesi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illerden hangisi Ege Bölgesi sınırları içerisinde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