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 Barajı hangi nehir üzerinde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Fırat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Dicle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en büyük barajı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Oymapınar Barajı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Hirfanlı Barajı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Keban Barajı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Atatürk Barajı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Tuz Gölü hangi bölgededir?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Barajların temel kullanım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 alanı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Elektrik ve sulama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balıkçılık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Van Gölü hangi ilimizdedir?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Hakkari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barajlar genellikle ne için inşa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Enerji üretimi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Otopark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 yapımı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doldurma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Tuz Gölü'nden elde edilen temel ekonomik ürün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Pamuk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Fırat Nehri üzerinde bulunan büyük baraj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Atatürk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Demirköprü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Sarıyar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Türkiye'deki göllerin çoğu hangi bölgede yoğunlaşmıştır?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Barajlar su akışını ne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Kontrol altına 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Hızlandırır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Yok eder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 Barajı hangi bölgededir?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Güneydoğu Anadolu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İklim değişikliğinin en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tutulması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Sera gazı salınımı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akıntıları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Ayın çekim gücü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Kutup buzullarının erimesi sonucu dünya genelinde ne olmaktadır?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Rüzgarlar durmaktadır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Denizler kurumaktadır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Kıtalar birbirine yaklaşmaktadır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 seviyeleri yükselmektedir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ısınmaya neden olan en yaygın gaz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Kuzey Kutbu'ndaki buz kütlelerine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Antarktika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Himalaya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Arktik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Atmosferin ısınması olayına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Küresel ısınma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 çağı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erozyonu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Jeolojik değişim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İklim değişikliği ile mücadele için en etkili yol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Denizleri doldurmak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fabrika kurmak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Buzulları kırmak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Ağaç dikmek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büyük buzul kütlesi nerededir?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İzlanda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Grönland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Antarktika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Sera etkisini artıran en büyük insan faaliyeti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ulaşımı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Fosil yakıt kullanımı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İklim değişikliği sonucu aşağıdakilerden hangisi artmaktadır?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mevsimi süresi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 alanı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Aşırı hava olayları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ayısı sayısı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seviyelerinin yükselmesi hangi kıtadaki buzların erimesiyle hızlanır?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Amerika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Antarktika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ısınma hangi tabakanın zarar görmesine neden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Ozon tabakası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enerji türü iklim değişikliğini azaltmaya yardımcı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Doğalgaz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Buzulların erimesiyle tatlı su kaynaklarına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Denize karışıp kaybolur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Tuzlanır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İklim değişikliği terimi yerine kullanılan popüler ifade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Küresel iklim krizi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dengesi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soğuması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dönüşü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en büyük ve en derin okyanusu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Okyanusu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Okyanusu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Okyanus (Pasifik)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Arktik Okyanusu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tuzlu denizi olarak bilinen ve kıyılarında yerleşim bulunmayan deniz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Ölü Deniz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Baltık Denizi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üzerindeki okyanusların toplam yüzey alanı, gezegenimizin yaklaşık yüzde kaçını kaplar?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Yüzde 70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80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deniz, Avrupa ve Afrika kıtalarını birbirinden ayırarak üç kıtaya kıyısı olan bir iç deniz konumundadır?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Denizi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Adriyatik Denizi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Denizi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derin noktası olan 'Mariana Çukuru' hangi okyanusta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Okyanusu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Okyanusu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Okyanusu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Okyanus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uzun okyanus sırtı sistemi hangi okyanusun ortasında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Okyanusu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Arktik Okyanusu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Atlas Okyanusu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deniz, dünyanın en büyük mercan resifi olan 'Büyük Set Resifi'ne ev sahipliği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Karayip Denizi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Mercan Denizi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Umman Denizi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Sulu Denizi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Okyanus akıntılarını yönlendiren ve deniz suyunun tuzluluk oranındaki farklılıklardan kaynaklanan sisteme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Termohalin döngüsü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Niño akıntısı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Coriolis etkisi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Gelgit etkisi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büyük adası olan Grönland, hangi iki okyanus arasında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ve Büyük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Atlas ve Arktik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ve Atlas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Arktik ve Hint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Kuzey Kutbu'nu çevreleyen ve yılın büyük bölümünde buzla kaplı olan okyanus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Arktik Okyanusu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Okyanusu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Okyanusu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büyük körfezi olarak kabul edilen ve Meksika ile ABD kıyıları arasında bulunan su kütlesi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Hudson Körfezi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Meksika Körfezi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Basra Körfezi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Bengal Körfezi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seviyesindeki yükselmelerin temel nedeni olan 'termal genleşme'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Isınan suyun hacminin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tabanındaki volkanik aktiviteler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akıntılarının hızlanması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Buzulların erimesi ile tatlı su girişi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en fazla yağış alan ve her mevsim yağışlı olan bölgesi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Karadeniz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yüz ölçümü bakımından en büyük coğrafi bölgesi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Doğu Anadolu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illerden hangisi Ege Bölgesi sınırları içerisinde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Manisa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Burdur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