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farklı inanç ve kültürlerin birbirini etkileyerek yeni bir sentez oluşturmasına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Senkretizm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Sekülerizm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Radikalizm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Asimilasyon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halk İslamı içerisinde, yerel inançların İslam'a eklemlenmesiyle oluşan yapıya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doktrin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fıkıh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Resmi teoloji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 tasavvufu ve senkretizm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farklı dillerin ve kültürlerin bir arada yaşaması sonucunda ortaya çıkan zenginliğe verilen genel ad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çöküş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homojenlik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çoğulculuk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tek düzelik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Yunus Emre'nin 'Yaradılanı severiz, Yaradan'dan ötürü' felsefesi Anadolu'daki hangi toplumsal yapıyı destekler?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çatışma kültürü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Kutuplaşmış bir toplum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Çoğulcu ve barışçıl yaşam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belli bir grubun üstünlüğü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hicretin gerçekleştiği, o dönemdeki adıyla Yesrib olan şehir günümüzde hangi isimle anılmaktadır?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Medine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Taif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Kudüs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Mekke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Hristiyanlıkta, Hz. İsa'nın çarmıha gerildikten sonra dirildiğine inanılan günün kutlandığı bayram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Şükran Günü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Pentikost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Paskalya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Noel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Budizm'in kurucusu olan ve 'aydınlanmış kişi' anlamına gelen Siddhartha Gautama'nın unvanı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Buda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Konfüçyüs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Dalai 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Şiva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kutsal metin olan Tevrat'ın (Tora) içinde yer aldığı daha geniş kapsamlı külliyata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Talmud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Zebur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İncil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İslam'ın beş şartından biri olan ve kelime anlamı 'boyun eğmek, teslim olmak' olan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Namaz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Zekât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Oruç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Felsefede 'varlık' veya 'gerçeklik' ile ilgilenen, dinlerin de temel sorularını oluşturan disiplin dalı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Estetik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Ontoloji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Epistemoloji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Hinduizm'de insanın eylemlerinin sonucunda oluşan ve bir sonraki yaşamını belirlediğine inanılan kavram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Mantra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Yoga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Hacı Bektaş-ı Veli'nin öğretilerinde İslam tasavvufu ile Orta Asya Türk inançlarının harmanlanması, Anadolu'daki hangi kültürel olgunun en iyi örneğidir?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İzolasyonizm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tipleştirme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çoğulculuk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Katı dogmatizm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 tarihinde 'Dört Halife' dönemi hangi halife ile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Ebu Bekir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Ömer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Osman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Hz. 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Hristiyanlıkta inananların günahlarını bir din adamına itiraf etmesi uygulamasına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İtiraf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Vaftiz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Konfirmasyon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Evharistiya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Çin felsefesinde evrendeki karşıt kutupların birliğini temsil eden sembol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Lotus Çiçeği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Yin-Yang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 Çarkı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Menora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Yahudilikte haftalık ibadet günü olan ve cuma akşamından cumartesi akşamına kadar süren kutsal zaman dilimi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Roş Aşana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Yom Kippur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Şabat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Pesah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İslam'daki 'Sünnet' kavramı, peygamberin hangi özelliklerini kapsar?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uygulamalarını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sözlerini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Söz, fiil ve onaylarını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aile yaşamını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Budizm'de 'acı ve ıstırabın sona erdiği', yeniden doğum döngüsünden kurtuluş durumu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Nirvana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Dharma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Samsara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Veda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Orta Çağ İslam düşüncesinde felsefe ile dini uzlaştırmaya çalışan ünlü düşünür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Farabi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Sina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Gazali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İbn-i Rüşd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Hristiyanlığın ana mezheplerinden biri olan 'Protestanlık' hangi hareketle başlamıştır?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Rönesans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Aydınlanma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Reform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Haçlı Seferleri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hoşgörü denince akla gelen ilk isimlerden olan, 'Gel ne olursan ol yine gel' diyen mutasavvıf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Hacı Bektaş Veli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Hacı Bayram Veli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Emre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farklı inançların bir arada yaşamasına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Hoşgörü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Baskı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Kısıtlama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İzolasyon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'yedi milletin bir olduğu' anlayışıyla, farklı inanç gruplarının bir arada yaşamasını sağlayan Osmanlı idari sistemine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Devşirme sistemi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Tımar sistemi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sistemi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İskân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Hacı Bektaş Veli'nin öğretilerini temel alan ve insan sevgisini merkeze koyan anlayış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Nakşibendilik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Mevlevilik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Bektaşilik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Kadirilik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halk ozanı olarak bilinen ve sevgiyi işleyen şairimiz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Fuzuli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Nedim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Emre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Baki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döneminde farklı dinlere mensup kişilerin kendi hukuklarına göre yaşamasına ne denirdi?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Tımar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Devşirme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İltizam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 Sistemi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misafirperverlik ve yardımlaşma geleneği hangi yapıyla gelişmiştir?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Yeniçeri Ocağı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Enderun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 Teşkilatı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Mevlana'nın eseri olan ve öğütler içeren ünlü kitap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Mesnevi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Risale-i Nur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Kutadgu Bilig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Divan-ı Lügati't Türk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'İncinsen de incitme' sözü kime aittir?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Ahmet Yesevi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Mevlana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Hacı Bektaş Veli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Yunus Emre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Farklı kültürlerin bir arada yaşama kültürüne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Çoğulculuk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Asimilasyon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 tipleştirme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Dışlama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dinler arası barışın simgesi haline gelmiş olan ve 'Hoşgörü kenti' olarak bilinen yer neresidir?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Samsun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Trabzon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Mardin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Ahi Evran tarafından kurulan ve esnaf arasında yardımlaşmayı sağlayan yapı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Sendika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Ahilik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Vakıf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Lonca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İslam düşüncesini sevgiyle yayan kişilere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Savaşçılar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Alp Erenler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Memurlar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Tüccarlar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Mevlana Celaleddin Rumi'nin felsefesinde vurgulanan ve farklı inançlardan insanları aynı çatı altında toplayan temel kavram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 ruh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Hoşgörü ve sevgi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 üstünlük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Mutlak itaat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Toplumsal huzurun en önemli kaynağı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Kavga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Düşmanlık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Hoşgörü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Kıskançlık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Hıristiyan azizleri ile İslam evliyalarının benzer ritüellerle anılması (örneğin Aziz Yorgi ve Hızır kültü) hangi kavramla açıklanır?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çatışma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radikalleşme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Münhasırlık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melezleşme (Senkretizm)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farklı inançların ortak kutsal mekanları paylaşmasına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Mabet kısıtlaması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İbadethane ayrımı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İnançsızlık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Ortak kutsal alan kullanımı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 'Ahilik' teşkilatının temelinde yatan, farklı inançlara sahip esnafları birleştiren değerler bütünü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dini ibadet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güç arayışı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İnsan sevgisi ve dürüstlük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kâr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 Selçuklu döneminde farklı kültürlerin sanat anlayışlarının birleşmesiyle oluşan mimari üsluba ne denir?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Orta Asya mimarisi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Dışlayıcı mimari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Yalnızca Bizans mimarisi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Kültürel sentez mimarisi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Anadolu'daki senkretik yapının oluşumunda en az etkili olan unsur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İnançların birbirini tanıması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Tamamen izole yaşam biçimi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Tarihsel göç yolları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Coğrafi köprü konumu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