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farklı inanç ve kültürlerin birbirini etkileyerek yeni bir sentez oluşturmasına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Senkretizm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Sekülerizm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Asimilasyon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Hacı Bektaş-ı Veli'nin öğretilerinde İslam tasavvufu ile Orta Asya Türk inançlarının harmanlanması, Anadolu'daki hangi kültürel olgunun en iyi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İzolasyonizm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tipleştirme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çoğulculuk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 dogmatizm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'yedi milletin bir olduğu' anlayışıyla, farklı inanç gruplarının bir arada yaşamasını sağlayan Osmanlı idari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Devşirme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Tımar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İskân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Mevlana Celaleddin Rumi'nin felsefesinde vurgulanan ve farklı inançlardan insanları aynı çatı altında toplayan temel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 ruh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Hoşgörü ve sevgi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Etnik üstünlük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itaat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Hıristiyan azizleri ile İslam evliyalarının benzer ritüellerle anılması (örneğin Aziz Yorgi ve Hızır kültü)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çatışma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radikalleşme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Münhasırlık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melezleşme (Senkretizm)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farklı inançların ortak kutsal mekanları paylaşmasına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Mabet kısıtlaması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İbadethane ayrımı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Ortak kutsal alan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'Ahilik' teşkilatının temelinde yatan, farklı inançlara sahip esnafları birleştiren değerler bütünü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ibadet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güç arayışı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sevgisi ve dürüstlük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kâr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 Selçuklu döneminde farklı kültürlerin sanat anlayışlarının birleşmesiyle oluşan mimari üsluba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Orta Asya mimarisi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Dışlayıcı mimari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Bizans mimarisi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sentez mimarisi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Anadolu'daki senkretik yapının oluşumunda en az etkili olan unsur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İnançların birbirini tanıması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izole yaşam biçimi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Tarihsel göç yolları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köprü konumu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halk İslamı içerisinde, yerel inançların İslam'a eklemlenmesiyle oluşan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doktrin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 fıkıh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teoloji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tasavvufu ve senkretizm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farklı dillerin ve kültürlerin bir arada yaşaması sonucunda ortaya çıkan zenginliğe verilen genel ad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çöküş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homojenlik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çoğulculuk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tek düzelik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Yunus Emre'nin 'Yaradılanı severiz, Yaradan'dan ötürü' felsefesi Anadolu'daki hangi toplumsal yapıyı destekler?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çatışma kültürü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Kutuplaşmış bir toplum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Çoğulcu ve barışçıl yaşam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belli bir grubun üstünlüğü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tarihinde hicretin gerçekleştiği, o dönemdeki adıyla Yesrib olan şehir günümüzde hangi isimle anılmaktadır?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Hristiyanlıkta, Hz. İsa'nın çarmıha gerildikten sonra dirildiğine inanılan günün kutlandığı bayram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Şükran Günü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Pentikost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Paskalya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Budizm'in kurucusu olan ve 'aydınlanmış kişi' anlamına gelen Siddhartha Gautama'nın unvanı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Konfüçyüs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Dalai 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 kutsal metin olan Tevrat'ın (Tora) içinde yer aldığı daha geniş kapsamlı külliyata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Talmud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Zebur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beş şartından biri olan ve kelime anlamı 'boyun eğmek, teslim olmak' olan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Felsefede 'varlık' veya 'gerçeklik' ile ilgilenen, dinlerin de temel sorularını oluşturan disiplin dalı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Ontoloji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Epistemoloji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insanın eylemlerinin sonucunda oluşan ve bir sonraki yaşamını belirlediğine inanılan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tarihinde 'Dört Halife' dönemi hangi halife ile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 Bekir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Hristiyanlıkta inananların günahlarını bir din adamına itiraf etmesi uygulamasına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İtiraf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Vaftiz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Konfirmasyon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Evharistiya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 felsefesinde evrendeki karşıt kutupların birliğini temsil eden sembol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Lotus Çiçeği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Yin-Yang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 Çarkı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Menora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 haftalık ibadet günü olan ve cuma akşamından cumartesi akşamına kadar süren kutsal zaman dilimi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Roş Aşana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Yom Kippur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İslam'daki 'Sünnet' kavramı, peygamberin hangi özelliklerini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uygulamalarını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sözlerini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Söz, fiil ve onaylarını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aile yaşamını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Budizm'de 'acı ve ıstırabın sona erdiği', yeniden doğum döngüsünden kurtuluş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Çağ İslam düşüncesinde felsefe ile dini uzlaştırmaya çalışan ünlü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Hristiyanlığın ana mezheplerinden biri olan 'Protestanlık' hangi hareketle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Haçlı Seferleri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hoşgörü denince akla gelen ilk isimlerden olan, 'Gel ne olursan ol yine gel' diyen mutasavvıf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Hacı Bektaş Veli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Hacı Bayram Veli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Emre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farklı inançların bir arada yaşamasına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Hoşgörü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Kısıtlama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Hacı Bektaş Veli'nin öğretilerini temel alan ve insan sevgisini merkeze koyan anlayış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Nakşibendilik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Mevlevilik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Bektaşilik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Kadirilik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halk ozanı olarak bilinen ve sevgiyi işleyen şairimiz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Fuzuli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Nedim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Emre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farklı dinlere mensup kişilerin kendi hukuklarına göre yaşamasına ne denirdi?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Tımar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Devşirme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İltizam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misafirperverlik ve yardımlaşma geleneği hangi yapıyla gelişmiştir?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Yeniçeri Ocağı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 Teşkilatı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Mevlana'nın eseri olan ve öğütler içeren ünlü kitap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Mesnevi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Risale-i Nur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Lügati't Türk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'İncinsen de incitme' sözü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Yesevi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Hacı Bektaş Veli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Emre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kültürlerin bir arada yaşama kültürüne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Çoğulculuk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Asimilasyon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tipleştirme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dinler arası barışın simgesi haline gelmiş olan ve 'Hoşgörü kenti' olarak bilinen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Mardin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Ahi Evran tarafından kurulan ve esnaf arasında yardımlaşmayı sağlayan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İslam düşüncesini sevgiyle yayan kişilere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 Erenler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Memurlar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Tüccarlar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Toplumsal huzurun en önemli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Hoşgörü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