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2006 yılında Nobel Edebiyat Ödülü'nü kazanan ve 'Masumiyet Müzesi' romanıyla tanınan Türk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Hamdi Tanpınar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Zülfü Livaneli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 asıllı Amerikalı yazar Vladimir Nabokov'un öğrencisi olan ve 1976'da Nobel Edebiyat Ödülü kazanan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Patrick White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Saul Bellow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Beckett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Heinrich Böll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Polonyalı şair ve deneme yazarı Wisława Szymborska, hangi yıl Nobel Edebiyat Ödülü'nü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İrlandalı oyun yazarı Samuel Beckett, 1969 yılında Nobel Edebiyat Ödülü'nü kazanmıştır. En ünlü oyunu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Krapp'ın Son Bandı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Sonu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Godot'yu Beklerken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Ernest Hemingway'in 'Buzdağı Kuramı' olarak bilinen yazım tekniği, metinlerde temel olarak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ve betimleyici cümlelerin kullanımını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iç monologlarına odaklanmayı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mitolojik öğelerin modernleşmesini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Duyguların gizlenip okuyucuya sezdirilmesini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F. Scott Fitzgerald'ın 'Muhteşem Gatsby' romanında, Gatsby'nin sürekli izlediği ve ulaşmaya çalıştığı sembol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bir aile yadigarı yüzük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bir 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York'un silüetini gösteren bir tablo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İskelenin ucundaki yeşil ışık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Modernist Amerikan edebiyatında 'Kayıp Kuşak' (Lost Generation) tabiri ilk olarak kimin tarafından popüler hale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Faulkner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Ezra Pound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Gertrude 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T.S. Eliot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Hemingway'in İspanya İç Savaşı'nı konu alan ve başkahramanı Robert Jordan olan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Silahlara Veda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 Adam ve 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Çanlar Kimin İçin Çalıyor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de Doğar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F. Scott Fitzgerald'ın eserlerinde sıklıkla ele aldığı, 1920'lerin sınırsız eğlence ve tüketim dönemini tanımlayan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Buhran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Caz 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Modernizmin temel özelliklerinden biri olan ve karakterin zihninden geçenlerin doğrudan aktarıldığı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Mektup roman 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Destansı anlatım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 şahıs anlatıcı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Hemingway'in Nobel Edebiyat Ödülü'nü almasında büyük rol oynayan, Santiago adındaki balıkçının hikayesini anlatan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Öğleden Sonra Ölüm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Bir Şenliktir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Afrika'nın Yeşil Tepeleri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Yaşlı Adam ve 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Kolombiyalı yazar Gabriel García Márquez, hangi eseriyle Nobel Edebiyat Ödülü'ne giden yolda büyük bir başarı yakalamıştır?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Albaya Mektup Yazan Kimse Yok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Pazartesi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Kolera Günlerinde Aşk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Yüzyıllık Yalnızlık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Muhteşem Gatsby romanının anlatıcısı ve Gatsby'nin komşusu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Buchanan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Meyer Wolfsheim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Nick Carraway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Daisy Buchanan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yazarlardan hangisi 'Kayıp Kuşak' yazarları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Dos Passos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Steinbeck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Hemingway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F. Scott Fitzgerald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Fitzgerald'ın, bir film yapımcısının hayatının son dönemlerini anlattığı yarım kalmış son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Zarif Gece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Cennetin Bu Yakası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ve Lanetli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 Tycoon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Modernist yazarların geleneksel anlatı yapısını reddedip, parçalı ve öznel bir gerçeklik kurmalarının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şiirsel bir dil yakalama arzusu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Dünyanın artık parçalanmış ve anlamsız olduğuna dair inanç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sıkmamak için kısa yazmak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ticari başarı elde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Hemingway'in Birinci Dünya Savaşı dönemindeki bir asker ile hemşirenin aşkını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de Doğar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Silahlara Veda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Ada'da Adalar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 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Dante Alighieri'nin 'İlahi Komedya' adlı eserindeki üç bölümden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Cehennem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Joyce'un 'Ulysses' romanı hangi antik esere bir gönderme niteliğindedir?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Aeneis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Metamorfozlar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'Dava' adlı romanında yargılanan ana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Samsa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Josef 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Raskolnikov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Meursault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Herman Melville'in 'Moby Dick' romanındaki kaptanın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Queequeg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Ishmael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Ahab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Starbuck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'Yabancı' romanı hangi cümleyle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birinde bir adam vardı.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sabah uyandığımda kendimi böceğe dönüşmüş buldum.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 aileler birbirine benzer.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Bugün annem öldü.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Varoluşçu felsefenin öncülerinden olan ve 1964 yılında Nobel Edebiyat Ödülü'ne layık görülen ancak ödülü reddeden Fransız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Jean-Paul Sartre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Camus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Romain Rolland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André Gide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Virginia Woolf'un 'Mrs. Dalloway' romanı kaç saatlik bir süreci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 saat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'Sefiller' romanında Jean Valjean'ın peşindeki müfettiş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Javert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Thénardier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Enjolras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 Tolstoy'un 'Anna Karenina' romanı nerede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T.S. Eliot'ın 'Çorak Ülke' adlı uzun şiiri hangi edebi akımın başyapıtıdır?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Gabriel Garcia Marquez'in 'Yüzyıllık Yalnızlık' eserindeki kurgusal kasaba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Macondo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Yoknapatawpha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William Faulkner'ın 'Ses ve Öfke' romanı hangi aileyi konu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Bovaryler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Compsonlar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Buddenbrooklar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Karamazovlar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'Kayıp Zamanın İzinde' serisinin ilk kitabı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Çiçek Açmış Genç Kızların Gölgesinde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Swann'ların Tarafı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Sodom ve Gomorra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Guermantes Tarafı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Samuel Beckett'in 'Godot'yu Beklerken' oyununda Godot gelir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 gönderir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Sonda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Wilde'ın tek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 Bir Koca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Dorian Gray'in Portresi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 Olmanın 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Salome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Jane Austen'ın 'Aşk ve Gurur' romanındaki baş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Fanny Price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Woodhouse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Elizabeth Bennet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Elinor Dashwood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Ernest Hemingway, 1954 yılında Nobel Edebiyat Ödülü'nü kazandığında hangi eseriyle dünya çapında ün kazanmıştı?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Yaşlı Adam ve 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Silahlara Veda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de Doğar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Çanlar Kimin İçin Çalıyor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 ve Ceza romanının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Gogol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Dostoyevski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Tolstoy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Turgenyev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 yazar Doris Lessing, 2007 yılında Nobel Edebiyat Ödülü'nü kazanmıştır. En bilinen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Defter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Şehrin Sırrı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Yasaklı Anılar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Karanlıkta Gülümseme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Nobel Edebiyat Ödülü'nün sahibi olan, 'Günden Kalanlar' romanı ile tanınan Japon asıllı İngiliz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Yasunari Kawabata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Kazuo Ishiguro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Haruki Murakami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Kenzaburo Oe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Nobel Edebiyat Ödülü sahibi Portekizli yazar José Saramago'nun distopik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İsa'ya Göre İncil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İsimler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edebiyatının dev ismi Thomas Mann, 1929 yılında Nobel Edebiyat Ödülü'nü hangi eseriyle taçlandırmıştır?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 Faustus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Tonio Kröger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Venedik'te Ölüm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Buddenbrook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2021 Nobel Edebiyat Ödülü'nü kazanan, 'Deniz Kıyısında' ve 'Cennet' gibi eserlerin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Wole Soyinka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J.M. Coetzee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Nagib Mahfuz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Abdulrazak Gurnah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