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İlyada ve Odysseia destanlarının yazarı kabul edilen antik Yunan ozanı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Homeros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Sofokles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Aristoteles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 Çağ edebiyatının en önemli eserlerinden biri olan İlahi Komedya'nın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Boccaccio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Petrarca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Machiavelli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Dante Alighieri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Rönesans döneminin en ünlü oyun yazarı olan 'Hamlet'in yaratıcısı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William Shakespeare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Goethe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Moliere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Victor Hugo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Don Kişot adlı eseriyle modern romanın öncüsü sayılan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Tolstoy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Dostoyevski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Miguel de Cervantes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Lope de Vega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19. yüzyılda Fransız edebiyatını etkileyen, Sefiller kitabının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Victor Hugo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Gustave Flaubert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Emile Zola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Stendhal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Suç ve Ceza adlı dünya klasiğinin yazarı Rus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Tolstoy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Dostoyevski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Çehov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Gogol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Aydınlanma Çağı'nda 'Candide' eseriyle tanınan Fransız düşünür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Rousseau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Montesquieu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Diderot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Voltaire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edebiyatının en önemli figürü sayılan 'Faust'un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Goethe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Schiller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Dönüşüm adlı eseriyle modern edebiyatın en özgün yazarlarından biri kabul edilen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 Camus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Virginia Woolf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James Joyce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Franz Kafka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Savaş ve Barış adlı dev eserin yazarı olan Rus edebiyatçı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Puşkin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Turgenyev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Dostoyevski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Lev Tolstoy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Yabancı adlı romanıyla varoluşçuluk akımını edebiyata taşıyan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Andre Gide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Samuel Beckett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Albert Camus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Jean-Paul Sartre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Moby Dick adlı klasikleşmiş deniz romanının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Jack London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 Twain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Edgar Allan Poe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Herman Melville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Yunan'da trajedi türünün en önemli isimlerinden biri olan Kral Oidipus'un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Herodot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Aiskhylos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Sophokles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Euripides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Yüzyıllık Yalnızlık kitabıyla Büyülü Gerçekçilik akımını dünyaya tanıtan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Isabel Allende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Mario Vargas Llosa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Jorge Luis Borges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Gabriel Garcia Marquez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 edebiyatında 'Oliver Twist' ile sosyal eleştiri yapan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Oscar Wilde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Jane Austen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George Orwell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Charles Dickens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2006 yılında Nobel Edebiyat Ödülü'nü kazanan ve 'Masumiyet Müzesi' romanıyla tanınan Türk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Yaşar Kemal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Hamdi Tanpınar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Zülfü Livaneli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Orhan Pamuk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Kolombiyalı yazar Gabriel García Márquez, hangi eseriyle Nobel Edebiyat Ödülü'ne giden yolda büyük bir başarı yakalamıştır?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Albaya Mektup Yazan Kimse Yok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Pazartesi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Kolera Günlerinde Aşk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Yüzyıllık Yalnızlık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Varoluşçu felsefenin öncülerinden olan ve 1964 yılında Nobel Edebiyat Ödülü'ne layık görülen ancak ödülü reddeden Fransız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Jean-Paul Sartre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 Camus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Romain Rolland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André Gide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Ernest Hemingway, 1954 yılında Nobel Edebiyat Ödülü'nü kazandığında hangi eseriyle dünya çapında ün kazanmıştı?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Yaşlı Adam ve Deniz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Silahlara Veda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de Doğar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Çanlar Kimin İçin Çalıyor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 yazar Doris Lessing, 2007 yılında Nobel Edebiyat Ödülü'nü kazanmıştır. En bilinen eseri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Altın Defter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Şehrin Sırrı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Yasaklı Anılar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Karanlıkta Gülümseme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2017 Nobel Edebiyat Ödülü'nün sahibi olan, 'Günden Kalanlar' romanı ile tanınan Japon asıllı İngiliz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Yasunari Kawabata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Kazuo Ishiguro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Haruki Murakami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Kenzaburo Oe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1998 Nobel Edebiyat Ödülü sahibi Portekizli yazar José Saramago'nun distopik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İsa'ya Göre İncil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Bütün İsimler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Mağara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Körlük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edebiyatının dev ismi Thomas Mann, 1929 yılında Nobel Edebiyat Ödülü'nü hangi eseriyle taçlandırmıştır?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 Faustus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Tonio Kröger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Venedik'te Ölüm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Buddenbrook Ailesi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2021 Nobel Edebiyat Ödülü'nü kazanan, 'Deniz Kıyısında' ve 'Cennet' gibi eserlerin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Wole Soyinka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J.M. Coetzee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Nagib Mahfuz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Abdulrazak Gurnah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asıllı Amerikalı yazar Vladimir Nabokov'un öğrencisi olan ve 1976'da Nobel Edebiyat Ödülü kazanan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Patrick White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Saul Bellow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Samuel Beckett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Heinrich Böll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Polonyalı şair ve deneme yazarı Wisława Szymborska, hangi yıl Nobel Edebiyat Ödülü'nü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1996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İrlandalı oyun yazarı Samuel Beckett, 1969 yılında Nobel Edebiyat Ödülü'nü kazanmıştır. En ünlü oyunu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Krapp'ın Son Bandı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Sonu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Godot'yu Beklerken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Mutlu Günler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Ernest Hemingway'in 'Buzdağı Kuramı' olarak bilinen yazım tekniği, metinlerde temel olarak neyi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ve betimleyici cümlelerin kullanımını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Karakterlerin iç monologlarına odaklanmayı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mitolojik öğelerin modernleşmesini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Duyguların gizlenip okuyucuya sezdirilmesini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F. Scott Fitzgerald'ın 'Muhteşem Gatsby' romanında, Gatsby'nin sürekli izlediği ve ulaşmaya çalıştığı sembol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bir aile yadigarı yüzük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 bir 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York'un silüetini gösteren bir tablo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İskelenin ucundaki yeşil ışık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Modernist Amerikan edebiyatında 'Kayıp Kuşak' (Lost Generation) tabiri ilk olarak kimin tarafından popüler hale getirilmiştir?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William Faulkner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Ezra Pound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Gertrude Stein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T.S. Eliot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Hemingway'in İspanya İç Savaşı'nı konu alan ve başkahramanı Robert Jordan olan romanı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Silahlara Veda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Yaşlı Adam ve Deniz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Çanlar Kimin İçin Çalıyor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de Doğar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F. Scott Fitzgerald'ın eserlerinde sıklıkla ele aldığı, 1920'lerin sınırsız eğlence ve tüketim dönemini tanımlayan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Endüstri Devrimi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Buhran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Caz Çağı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Aydınlanma Dönemi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Modernizmin temel özelliklerinden biri olan ve karakterin zihninden geçenlerin doğrudan aktarıldığı teknik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Mektup roman tekniği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Bilinç Akışı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Destansı anlatım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Üçüncü şahıs anlatıcı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Hemingway'in Nobel Edebiyat Ödülü'nü almasında büyük rol oynayan, Santiago adındaki balıkçının hikayesini anlatan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Öğleden Sonra Ölüm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 Bir Şenliktir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Afrika'nın Yeşil Tepeleri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Yaşlı Adam ve 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Muhteşem Gatsby romanının anlatıcısı ve Gatsby'nin komşusu olan 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Tom Buchanan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Meyer Wolfsheim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Nick Carraway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Daisy Buchanan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yazarlardan hangisi 'Kayıp Kuşak' yazarları arasında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Dos Passos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John Steinbeck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Ernest Hemingway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F. Scott Fitzgerald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Fitzgerald'ın, bir film yapımcısının hayatının son dönemlerini anlattığı yarım kalmış son romanı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Zarif Gece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Cennetin Bu Yakası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 ve Lanetli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Son Tycoon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Modernist yazarların geleneksel anlatı yapısını reddedip, parçalı ve öznel bir gerçeklik kurmalarının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şiirsel bir dil yakalama arzusu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Dünyanın artık parçalanmış ve anlamsız olduğuna dair inanç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Okuyucuyu sıkmamak için kısa yazmak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ticari başarı elde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Hemingway'in Birinci Dünya Savaşı dönemindeki bir asker ile hemşirenin aşkını anlattığı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de Doğar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Silahlara Veda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Ada'da Adalar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Tehlikeli Yaz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Dante Alighieri'nin 'İlahi Komedya' adlı eserindeki üç bölümden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Arafat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Cehennem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