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Salsa müziğinin kökenleri hangi iki ülkenin müzikal geleneklerinin birleşimi olarak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Meksika ve Kolombiya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Küba ve Porto Riko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 ve Şili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 ve Arjantin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Bossa Nova türünün öncüsü sayılan, 'The Girl from Ipanema' şarkısıyla dünya çapında tanınan Brezilyalı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Ricky Martin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Stan Getz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Carlos Santana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João Gilberto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Reggaeton müziğinin temelini oluşturan, Jamaika kökenli ritmik altyapıya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Tumbao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Clave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Montuno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 Bow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Salsa dansında ve müziğinde temel ritmi belirleyen, birbirine vurulan iki tahta çubuktan oluşan enstrümanın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Conga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Guiro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Marakas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Claves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Bossa Nova, hangi müzik türünün daha hafif ve melodik bir yorumu olarak 1950'lerin sonunda Brezilya'da doğmuştur?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Samba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Flamenko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Bolero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Tango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2017 yılında yayınlanan ve dünya çapında Reggaeton'un popülaritesini zirveye taşıyan Luis Fonsi şarkısı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Despacito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Gasolina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Danza Kuduro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 Gente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Salsa orkestralarında genellikle kullanılan ve 'Conga' olarak da bilinen davul türünün asıl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Timbales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Tumbadora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Cajon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Bongo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Bossa Nova'nın kendine has 'yeni dalga' anlamına gelen ismi hangi dilden gelmektedir?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İspanyolca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Portekizce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Reggaeton müziğinin 'babası' olarak kabul edilen ve 'Gasolina' şarkısıyla türü dünyaya tanıtan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Maluma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 Balvin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Bad Bunny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Daddy Yankee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Salsa müziğinde piyanonun çaldığı tekrarlayan ritmik kalıba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Tumbao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Montuno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Soneo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Bossa Nova müziğinin en karakteristik enstrümanı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Akustik Gitar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 Gitar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Saksafon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Reggaeton'un doğduğu şehir olarak bilinen ve bu türün ana merkezi kabul edilen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Mexico City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 Juan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Bogota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Hip-Hop kültürünün doğduğu kabul edilen, 1973 yılında gerçekleşen meşhur partinin düzenleyicisi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Afrika Bambaataa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DJ Kool Herc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Kurtis Blow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Grandmaster Flash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Hip-Hop'un dört ana elementinden biri olmayan seçenek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Beatbox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Graffiti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MC'lik (Rap)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DJ'lik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1979 yılında yayınlanan ve Hip-Hop'un ticari başarısını başlatan ilk ana akım hit parça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Rapper's Delight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Walk This Way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Planet Rock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Message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Doğu Yakası ve Batı Yakası arasındaki rekabetin zirve yaptığı dönemde, 1996 yılında hayatını kaybeden efsanevi rapçi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Notorious B.I.G.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Tupac Shakur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Hip-Hop kültüründe 'turntablism' tekniğini geliştiren ve 'scratch' yöntemini popülerleştiren öncü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Grandmaster Flash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DJ Jazzy Jeff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Pete Rock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DJ Premier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1980'lerin sonunda 'Public Enemy' grubu ile özdeşleşen ve politik duruşuyla bilinen rapçi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Ice-T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KRS-One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LL Cool J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Chuck 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Gangsta Rap türünün öncülerinden sayılan ve 'Straight Outta Compton' albümüyle tanınan grup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 Tribe Called Quest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N.W.A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Wu-Tang Clan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Run-D.M.C.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Jay-Z'nin sahibi olduğu ve Hip-Hop dünyasında büyük bir imparatorluğa dönüşen plak şirketi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Bad Boy Records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 Jam Recordings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Death Row Records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Roc-A-Fella Records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Hip-Hop tarihinde 'Illmatic' albümüyle lirik ustalığı ve hikaye anlatıcılığıyla devrim yaratan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Kendrick Lamar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Snoop Dogg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Eminem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Afrika Bambaataa tarafından kurulan ve Hip-Hop'un barışçıl ve birleştirici gücünü temsil eden organizasyon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Native Tongues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Soulquarians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Zulu Nation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Wu-Tang Killa Bees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90'larda Detroit sahnesinden çıkan ve 'The Slim Shady LP' ile dünya çapında üne kavuşan rapçi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Dr. Dre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Eminem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Game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 Cent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Hip-Hop'un Altın Çağı olarak kabul edilen dönem hangi yılları kapsar?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1970 - 1975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1980 - 1985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1985 - 1995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2000 - 2010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İrlanda halk müziğinde yaygın olarak kullanılan, körüklü ve düğmeli, kendine has tınısı olan enstrüman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Gaita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Uilleann pipes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Akordeon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Balkan müzik kültüründe çok yaygın olan ve 'üflemeli çalgıların kralı' olarak bilinen enstrüman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Klarnet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Zurna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Trompet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İrlanda'da düzenlenen ve geleneksel halk müziği icracılarının bir araya gelerek müzik yaptığı gayriresmi toplantılara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Ceili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Folk Fest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Pub Night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Balkan müziğinin ritmik yapısını tanımlayan, aksak ölçülerin (5/8, 7/8, 9/8 gibi) yoğun kullanıldığı müzik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Kolektiv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Senfoni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Çalgı Havaları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Opera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İrlanda müziğinin en ikonik ve duygusal tınısına sahip olan, diz üstünde çalınan küçük İrlanda gaydasına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Uilleann pipes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Tin whistle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Bodhran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Fiddle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Bulgaristan ve Makedonya halk müziğinde kullanılan, genellikle deri bir çanta ve iki borudan oluşan geleneksel üflemeli çalgı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Gayda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Duduk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İrlanda halk müziğinde ritmi tutan, el ile çalınan çerçeveli davula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Bodhran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Bongo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Darbuka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Sırbistan'da düzenlenen ve dünyaca ünlü Balkan nefesli çalgılar orkestralarının yarıştığı festival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Exit Festival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Belgrad Caz Festivali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Guca Trompet Festivali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Sarajevo Film Festivali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İrlanda müziğinde kullanılan ve 'tin whistle' olarak bilinen enstrüman hangi aileye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Üflemeli çalgılar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Telli çalgılar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Vurmalı çalgılar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Tuşlu çalgılar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Balkan müziğinde hüzünlü ve derin melodileriyle bilinen, özellikle Çingene müziğinde sıkça duyulan yaylı çalgı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Viyola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Kontrbas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İrlanda'nın geleneksel dans türlerinden biri olan ve ayak seslerinin ritim oluşturduğu dans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Riverdance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Waltz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 dance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Balkan müziklerinde sıkça kullanılan, genellikle düğünlerde ve şenliklerde çalınan 9/8'lik ritme sahip müzik formu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Çoçek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Zeybek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Bob Marley'in doğduğu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Jamaika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Trinidad ve Tobago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Bahamalar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Etiyopya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Bob Marley ile özdeşleşmiş olan müzik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Jazz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Reggae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Blues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Bob Marley'in grubunun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Rolling Stones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Beatles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Roots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Wailers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Bob Marley'in en ünlü şarkılarından biri olan 'No Woman, No Cry' hangi albümde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Exodus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Uprising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Live!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