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İhtilali'nin başlangıcı kabul edilen, 14 Temmuz 1789'da halk tarafından basılan sembolik hapishane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Conciergerie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Château d'If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Bastille Hapishanesi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Vincennes Kalesi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İhtilal sürecinde 'İnsan ve Yurttaş Hakları Bildirisi' hangi yıl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1792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1795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1789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1785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İhtilali sırasında 'Terör Dönemi' olarak bilinen süreci yöneten radikal siyasi kulüp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Feuillantlar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Jirondenler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Kralcılar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Jakobenler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İhtilali'nin sloganı olan 'Özgürlük, Eşitlik, Kardeşlik' ifadesinin Fransızcası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Honneur, Patrie, Travail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Liberté, Égalité, Fraternité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Unité, Force, Progrès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Justice, Paix, Liberté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İhtilal sonrası Fransa'da iktidara gelen ve Avrupa'nın haritasını büyük ölçüde değiştiren askeri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Marquis de Lafayette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Napolyon Bonapart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Maximilien Robespierre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Georges Danton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1815 yılında Napolyon'un kesin yenilgisiyle sonuçlanan ve onun sürgününe neden olan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Leipzig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Austerlitz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Waterloo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Borodino Muharebesi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İhtilali'nin getirdiği milliyetçilik akımı, özellikle hangi imparatorluğun parçalanma sürecini hızlandırmıştır?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 İmparatorluğu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İmparatorluğu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 İmparatorluğu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 Çarlığı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Napolyon Bonapart'ın Avrupa'ya yaydığı hukuki düzenlemeler bütününe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Kutsal İttifak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Napolyon Kanunları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 Kongresi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Ablukası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İhtilali sırasında giyotinle idam edilen Fransa Kralı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XVI. Louis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XV. Louis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XIV. Louis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X. Charles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İhtilal sonrası Avrupa'da eski düzeni geri getirmek amacıyla toplanan kongre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 Kongresi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Westphalia Barışı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İhtilali'nin düşünsel altyapısını oluşturan ve 'Toplum Sözleşmesi' kitabının yazarı olan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Montesquieu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Jean-Jacques Rousseau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Denis Diderot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İhtilal döneminde kullanılan, kafayı kesmek suretiyle idam gerçekleştiren aletin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Giyotin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Bakire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Darağacı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tarihinde hicretin gerçekleştiği yıl, hangi şehrin başlangıcı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(s.a.v) vefatından sonra seçilen ilk halife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devletinde ilk kez düzenli ordu ve posta teşkilatını kuran halife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çoğaltılarak önemli merkezlere gönderilmesi hangi halife döneminde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(s.a.v) İslam'ı tebliğ etmeye başladığı ilk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Mescid-i Nebevi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Sevr Mağarası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 Mağarası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tarihinde 'Yalancı Peygamberlerle' yapılan savaşlar hangi halife döneminde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ordularının İran topraklarına girmesini sağlayan ve Sasani İmparatorluğu'nun yıkılışını başlatan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Yermük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Kadisiye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Hendek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Bedir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Halife döneminde yaşanan iç karışıklıkların başladığı ve Hz. Ali döneminde gerçekleşen ilk büyük iç savaş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Olayı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Kerbela Olayı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Sıffin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Cemel Vakası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tarihinde hicri takvimin başlangıcı hangi halife döneminde resmileştirilmiştir?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Müslümanların Bizans İmparatorluğu'na karşı kazandığı ilk büyük zafer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Mute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Hayber'in Fethi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Yermük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Hendek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Ali döneminde yaşanan ve Muaviye ile Hz. Ali ordularını karşı karşıya getiren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Sıffin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Cemel Vakası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Yermük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Nahrevan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ilk yıllarında Kabe'deki putların temizlenmesi hangi olayla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Hudeybiye Barışı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Bedir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Taif Seferi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Mekke'nin Fethi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İmparatorluğu'nun başkenti Konstantinopolis'i kuran ve şehre kendi adını veren imparator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Theodosius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Jüstinyen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Herakleios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Konstantin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mimarisinin zirvesi sayılan ve günümüzde cami olarak kullanılan ünlü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İsa Kilisesi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Ayasofya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Vezneciler Kilisesi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Bizanslıların savaşlarda kullandığı, suyun üzerinde bile yanabilen ünlü silaha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Bizans Kılıcı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Romalı Mancınığı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Balista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Rum Ateşi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İmparatorluğu'nun resmi dili, 7. yüzyıldan itibaren Latince yerine hangisi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Süryanice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Aramice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İmparatorluğu'nu 1453 yılında fethederek sona erdiren Osmanlı padişahı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Gazi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Bayezid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İmparatorluğu'nun yasalarını 'Corpus Juris Civilis' adı altında yeniden derleten ünlü imparator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Theodosius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Jüstinyen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Basil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 Palaiologos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sanatı ve kültüründe oldukça önemli bir yere sahip olan, küçük renkli taş veya cam parçalarıyla yapılan süsleme sanatına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Mozaik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1071 yılında Bizans İmparatoru Romen Diyojen ile Büyük Selçuklu Sultanı Alparslan arasında gerçekleşen tarihi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Miryokefalon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Malazgirt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Kösedağ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İmparatorluğu'nun Hristiyanlık dünyasında Ortodoks mezhebinin merkezi kabul edilen kilise teşkilatı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Vatikan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 Kilisesi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Patrikhanesi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Antakya Kilisesi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Bizans'ın son dönemlerinde imparatorluk ailesi olan ve 1453'e kadar tahtta kalan hanedan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Komnenoslar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Palaiologoslar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Makedonyalılar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Angeloslar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döneminde halkın at yarışı izlediği ve sosyal hayatın merkezi olan devasa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Agora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Akropolis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Hipodrom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İmparatorluğu'nun yıkılmasından sonra, İstanbul'un fethinin Avrupa'da başlattığı kültürel hareket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Reform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Cengiz Han'ın asıl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Hülagü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Temuçin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Kubilay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1206 yılında toplanan Kurultay'da Cengiz Han'a verilen unvan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 Han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Moğol İmparatorluğu'nun başkenti olan ve Cengiz Han tarafından kurulan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Semerkant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Karakurum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Kaşgar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Moğol yasalarının toplandığı ve Cengiz Han tarafından oluşturulan hukuk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Yasa-name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Töre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