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'Dönüşüm' adlı eserinde ana karakter Gregor Samsa neye dönüşür?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ağaca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taşa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kuşa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böceğe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Absürd edebiyatta olaylar genellikle nasıl ilerler?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mutlu sonla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gerçeklere dayalı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belgelere göre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 dışı ve anlamsız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Şato romanı nerede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adada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gemide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köyde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şehirde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Dönüşüm romanı hangi dilde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Kafkaesk terimi edebiyatta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zaferleri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aşkları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Neşeli maceraları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Korkutucu ve bürokratik karmaşayı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Gregor Samsa'nın ailesi, onun dönüşümünden sonra ona nasıl davranır?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Şefkatli ve anlayışlı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İlgisiz ve kayıtsız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Dışlayıcı ve korkak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Övücü ve hayran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babasına yazdığı meşhur mektubun başlığı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 Günlükleri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Babaya Mektup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Márquez'in en ünlü eseri Yüz Yıllık Yalnızlık'ta anlatılan kurgusal kasaba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Macondo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hangi ailenin hikayesini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Bolivar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Garcilaso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Buendia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Escobar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gerçekçilik akımı hangi coğrafyayla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İskandinavya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yarım kalan ve bürokrasiyi eleştiren ünlü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 Sömürgesi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Yalnızlık'ta ailenin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Ursula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 Arcadio Buendia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Aureliano Buendia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gerçekçilikte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Olağanüstü olayların normal karşılanması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gerçeklerin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bilim kurgu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 öğelerinin baskınlığı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 hangi alanda Nobel Ödülü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romanı kaç yıllık bir süreci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yüz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Elli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Yalnızlık'ta kasabaya gelen çingenelerin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Rebeca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Melquiades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gerçekçilikte zaman kavramı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ve akışkan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geleceğe odaklı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Durdurulmuş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 çizgilerle ayrılmış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Márquez'in Kolera Günlerinde Aşk adlı eseri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dedektiflik olayını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savaş hikayesini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süren bir aşkı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bir devrimi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romanında sıkça görülen isim benzerliği sorunu hangi aile üyelerinde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 ve Remedios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Melquiadesler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Aurelianolar ve Jose Arcadiolar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Ursulalar ve Amarantalar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 hangi edebi akımın en önemli temsilcilerindendir?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Gerçekçilik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ilk olarak hangi dilde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Dönüşüm adlı eserde Gregor Samsa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pazarlamacısı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romanında hangi doğaüstü olay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kelebeklerin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iki gün doğması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Bitkilerin konuşması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Denizin kuruması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 yapılırken metnin anlamının kaybolmasına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Yeniden yazım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Kazanılan anlam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 anlam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Çevirmenlerin bir eseri başka dile aktarırken kattıkları özgün ifadeye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Kazanılan anlam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 çevirisinde en zor aktarılan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 isimleri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Deyimler ve kültürel öğeler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bölümleri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klasiklerinin başka dillere kazandırılmasında çevirmenlerin rolü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Yazarlık yapma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basımı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elçiliği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 eserlerdeki 'yerelleştirme'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 kültürün diline uyarlama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ekleme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Orijinal dili bozma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kısaltma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İyi bir çevirmen metni çevirirken neyi korumalıdır?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üslubunu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fikirlerini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olay örgüsünü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sayısını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 edebiyatı okumak okura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kültürü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 bilgisi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dil bilgisi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 becerisi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eserin çevrilmiş haline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Özgün metin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Çeviride 'aslına sadık kalmak'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özetlemek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niyetini yansıtmak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Kelimesi kelimesine çevirmek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 Cumhuriyeti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Kültürlerarası köprü kuran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Çevirmen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Şato romanındaki ana karakter K. köye ne olarak atanmıştır?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Kadastrocu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Müfettiş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eserlerinde sıklıkla işlenen tema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güzelliği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yabancılaşması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Dönüşüm eserinde Gregor Samsa'nın kız kardeşinin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en yakın arkadaşı ve eserlerinin çoğunu yayımlayan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Brod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Mann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Hesse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Zweig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yaşadığı dönemde Prag hangi imparatorluğun parçasıydı?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Avusturya-Macaristan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