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Franz Kafka'nın 'Dönüşüm' adlı eserinde ana karakter Gregor Samsa neye dönüşür?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ağaca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taşa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kuşa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 bir böceğe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Kafka'nın yarım kalan ve bürokrasiyi eleştiren ünlü romanı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Dava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Ceza Sömürgesi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Amerika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Dönüşüm adlı eserde Gregor Samsa ne iş yapmaktadır?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Kumaş pazarlamacısı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Doktor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Avukat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Memur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Kafka hangi ülkede doğmuştur?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 Cumhuriyeti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Macaristan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Avusturya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Şato romanındaki ana karakter K. köye ne olarak atanmıştır?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Belediye başkanı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Kadastrocu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Müfettiş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Kafka'nın eserlerinde sıklıkla işlenen tema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Teknolojik ilerleme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 güzelliği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Bireyin yabancılaşması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Vatan sevgisi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Dönüşüm eserinde Gregor Samsa'nın kız kardeşinin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Grete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Helga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Maria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Kafka'nın en yakın arkadaşı ve eserlerinin çoğunu yayımlayan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Max Brod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Thomas Mann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Hermann Hesse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Stefan Zweig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Kafka'nın yaşadığı dönemde Prag hangi imparatorluğun parçasıydı?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Avusturya-Macaristan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Absürd edebiyatta olaylar genellikle nasıl ilerler?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mutlu sonla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Bilimsel gerçeklere dayalı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Tarihi belgelere göre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Mantık dışı ve anlamsız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Şato romanı nerede geçmektedir?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adada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gemide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köyde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şehirde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Dönüşüm romanı hangi dilde yazılmıştır?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İngilizce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Almanca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Çekçe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Fransızca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Kafkaesk terimi edebiyatta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Tarihi zaferleri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Romantik aşkları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Neşeli maceraları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Korkutucu ve bürokratik karmaşayı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Gregor Samsa'nın ailesi, onun dönüşümünden sonra ona nasıl davranır?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Şefkatli ve anlayışlı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İlgisiz ve kayıtsız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Dışlayıcı ve korkak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Övücü ve hayran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Kafka'nın babasına yazdığı meşhur mektubun başlığı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Prag Günlükleri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Yalnızlık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Babaya Mektup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García Márquez'in en ünlü eseri Yüz Yıllık Yalnızlık'ta anlatılan kurgusal kasaba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Comala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Santa Maria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Macondo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 Yıllık Yalnızlık hangi ailenin hikayesini anlatır?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Bolivar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Garcilaso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Buendia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Escobar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Büyülü gerçekçilik akımı hangi coğrafyayla özdeşleşmiştir?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Latin Amerika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 Asya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İskandinavya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 Doğu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García Márquez hangi ülkede doğmuştur?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Meksika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Arjantin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Kolombiya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 Yıllık Yalnızlık'ta ailenin kurucusu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Ursula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Jose Arcadio Buendia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Amaranta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Aureliano Buendia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Büyülü gerçekçilikte temel özellik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Olağanüstü olayların normal karşılanması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Tarihi gerçeklerin değiştirilmesi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bilim kurgu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Korku öğelerinin baskınlığı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García Márquez hangi alanda Nobel Ödülü almıştır?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Fizik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Tıp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Edebiyat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Barış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 Yıllık Yalnızlık romanı kaç yıllık bir süreci kapsar?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 yıl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yüz yıl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 yıl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Elli yıl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 Yıllık Yalnızlık'ta kasabaya gelen çingenelerin lideri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Rebeca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Melquiades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Büyülü gerçekçilikte zaman kavramı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Döngüsel ve akışkan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geleceğe odaklı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Durdurulmuş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Kesin çizgilerle ayrılmış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García Márquez'in Kolera Günlerinde Aşk adlı eseri neyi anlatır?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dedektiflik olayını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savaş hikayesini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Uzun süren bir aşkı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Siyasal bir devrimi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 Yıllık Yalnızlık romanında sıkça görülen isim benzerliği sorunu hangi aile üyelerinde görülür?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Petra ve Remedios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Melquiadesler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Aurelianolar ve Jose Arcadiolar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Ursulalar ve Amarantalar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García Márquez hangi edebi akımın en önemli temsilcilerindendir?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Varoluşçuluk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Büyülü Gerçekçilik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Klasisizm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Romantizm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 Yıllık Yalnızlık ilk olarak hangi dilde yayımlanmıştır?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İspanyolca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Fransızca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Portekizce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İngilizce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 Yıllık Yalnızlık romanında hangi doğaüstü olay yaşanır?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 kelebeklerin yağması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Güneşin iki gün doğması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Bitkilerin konuşması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Denizin kuruması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Çeviri yapılırken metnin anlamının kaybolmasına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Yeniden yazım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Adaptasyon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Kazanılan anlam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Kayıp anlam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Çevirmenlerin bir eseri başka dile aktarırken kattıkları özgün ifadeye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Kayıp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Kazanılan anlam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Eksiklik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Edebiyat çevirisinde en zor aktarılan unsur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Karakter isimleri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Deyimler ve kültürel öğeler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Sayılar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 bölümleri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klasiklerinin başka dillere kazandırılmasında çevirmenlerin rolü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Pazarlama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Yazarlık yapma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 basımı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 elçiliği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Çeviri eserlerdeki 'yerelleştirme'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Hedef kültürün diline uyarlama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Resim ekleme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Orijinal dili bozma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Kitabı kısaltma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İyi bir çevirmen metni çevirirken neyi korumalıdır?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Yazarın üslubunu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fikirlerini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olay örgüsünü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Sayfa sayısını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Çeviri edebiyatı okumak okura ne kazandırır?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kültürü bilgisi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Coğrafya bilgisi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dil bilgisi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Matematik becerisi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eserin çevrilmiş haline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Tercüme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Telif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Özgün metin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Taslak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Çeviride 'aslına sadık kalmak' ne demektir?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özetlemek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 değiştirmek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Yazarın niyetini yansıtmak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Kelimesi kelimesine çevirmek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Kültürlerarası köprü kuran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Çevirmen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Yayıncı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Editör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