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şirketin mülkiyetini temsil eden ve sahibine şirketin kârından pay alma hakkı tanıyan menkul kıymete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Varant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Hisse senedi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Tahvil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Repo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Borsada işlem gören bir şirketin, dönem içindeki net kârının bir kısmını ortaklarına dağıtmasına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Kredili işlem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Temettü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Bedelsiz sermaye artırımı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Halka arz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Yatırımcıların portföylerindeki riskleri azaltmak için farklı varlık sınıflarına yatırım yapmalarına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Kaldıraç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Arbitraj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Spekülasyon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Çeşitlendirme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şirketin ilk kez halka açılarak hisselerini borsada işlem görmeye başlaması sürecine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Borsa kotasyonu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Temettü dağıtımı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Halka arz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durum açıklaması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borsada fiyatların sürekli yükseldiği iyimser piyasa dönemini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Ayı piyasası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Durgun piyasa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Boğa piyasası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Yatay piyasa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Hisse senedi fiyatının, şirketin yıllık hisse başına kârına bölünmesiyle elde edilen değerleme oranı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F/K (Fiyat/Kazanç)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ROE (Özkaynak Kârlılığı)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PD/DD (Fiyat/Defter Değeri)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FAVÖK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Borsada işlem gören bir hisse senedinin, gün içindeki en düşük ve en yüksek fiyat aralığına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Açılış fiyatı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Taban fiyat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Tavan fiyat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Günlük marj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Devletin veya şirketlerin borçlanmak amacıyla çıkardığı, belirli bir vade sonunda faiziyle geri ödenen yatırım aracına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Varant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Hisse senedi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Tahvil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Opsiyon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Borsada fiyatların sürekli düştüğü ve karamsarlığın hakim olduğu piyasa trendine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Likit piyasa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Volatil piyasa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 piyasası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Ayı piyasası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şirketin özsermayesinin piyasadaki toplam değerine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İşletme sermayesi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Net kâr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Piyasa değeri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Yatırımcıların, piyasadaki anlık fiyat değişimlerinden faydalanmak için kısa vadeli al-sat işlemleri yapmasına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Temettü yatırımı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vadeli yatırım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Al-sat (Trade)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Pasif yatırım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yatırım yaparken dikkate alınması gereken en önemli kurallardan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Yatırımı çeşitlendirmek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 vadede zengin olmayı beklemek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popüler hisseleri almak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parayı tek bir hisseye yatırmak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Bitcoin'in toplam arzının 21 milyon adet ile sınırlandırılmasının temel ekonomik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hızını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Ağın merkeziyetini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Enflasyonu önlemek ve kıtlık yaratarak değer korumak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Madencilik maliyetlerini düşürmek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Blockchain teknolojisinde 'Proof of Work' (İş Kanıtı) mekanizmasının temel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Kripto para fiyatlarını belirlemek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Ağı güvenceye almak ve işlemleri onaylamak için hesaplama gücü kullanmak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Kullanıcıların kimliğini doğrulamak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 borsaları denetlemek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para piyasasında 'Stablecoin'lerin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riskli yatırım fırsatları sunmak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Madencilik ödüllerini dağıtmak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Blockchain ağlarını birbirine bağlamak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Piyasadaki oynaklığı (volatiliteyi) azaltarak fiyatı sabit tutmak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Bitcoin ağında 'halving' (yarılanma) olayı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Bitcoin fiyatının %50 düşmesi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Madencilere verilen blok ödülünün yarıya düşürülmesi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Ağdaki kullanıcı sayısının iki katına çıkması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ücretlerinin sıfırlanması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Ethereum ağının 2.0 güncellemesi ile 'Proof of Stake' (Hisse Kanıtı) sistemine geçmesinin en büyük ekonomik etkisi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kripto paraların yasaklanması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Madencilik donanımlarının zorunlu hale gelmesi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hızının düşmesi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Enerji tüketiminin ciddi oranda azalması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Merkeziyetsiz Finans (DeFi) protokollerinin geleneksel bankacılıktan en temel farkı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 garantisinde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Aracı kurumlar olmadan akıllı sözleşmelerle çalışması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yüksek vergi oranlarına sahip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fiziksel şubelerden erişilebilir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para piyasasında 'HODL' terimi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Fiyat dalgalanmalarına rağmen varlığı uzun süre elde tutmak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 vadeli al-sat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Kripto parayı nakde çevirmek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riskli kaldıraçlı işlem açmak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NFT (Non-Fungible Token) kavramının ekonomi dünyasındaki en özgün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Sınırsız sayıda kopyalanabilen dijital para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Dijital varlıkların mülkiyetinin eşsiz ve doğrulanabilir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oyun içi kullanılan jetonlar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 bankaları tarafından basılan dijital para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kripto para borsasında 'Order Book' (Emir Defteri) neyi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Alıcı ve satıcıların bekleyen emirlerini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Kullanıcıların kimlik bilgilerini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Blok zincirinin geçmişini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Borsanın toplam karını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ekosisteminde 'Gas Fee' (Gaz Ücreti)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Madencilerin elektrik faturası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Kripto para cüzdanı oluşturma maliyeti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Borsa komisyon oranları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Ağ üzerindeki işlemleri gerçekleştirmek için ödenen işlem ücreti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Merkez Bankası Dijital Para Birimleri (CBDC) ile Bitcoin arasındaki en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İkisinin de tamamen aynı yapıya sahip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CBDC'lerin sınırlı arza sahip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CBDC'lerin merkezi bir otorite tarafından kontrol edilmesi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Bitcoin'in devlet tarafından yönetilmesi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para piyasasında 'Whale' (Balina) kime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Kripto para düzenleyicilerine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Borsa yazılımcılarına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Piyasa hareketlerini etkileyebilecek büyüklükte varlığa sahip kişilere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başlayan küçük yatırımcılara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Cumhuriyetin ilk yıllarında, 1923 yılında ekonomi politikalarını belirlemek amacıyla toplanan kongre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Lozan İktisat Konferansı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İzmir İktisat Kongresi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 Ticaret Kurultayı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 Sanayi Şurası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ilk beş yıllık sanayi planı hangi yıl uygulamaya konulmuştur?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1945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1933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1980 yılındaki '24 Ocak Kararları'nın temel hedefi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Serbest piyasa ekonomisine geçiş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Dışa kapalı tarım ekonomisi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İçe dönük sanayileşme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KİT'lerin özelleştirilmesi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Cumhuriyet Merkez Bankası (TCMB) hangi yıl kurulmuştur?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1930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1945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1994 yılındaki ekonomik kriz sırasında uygulanan istikrar paketinin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 Nisan Kararları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IMF İstikrar Paketi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 Eylül Reformları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Güçlü Ekonomi Programı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'Derviş Ekonomisi' olarak bilinen program hangi kriz sonrasında hayata geçirilmiştir?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2001 Krizi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1994 Krizi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2008 Küresel krizi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1999 Deprem krizi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1950'li yıllarda Türkiye ekonomisinde yaşanan 'Marshall Planı' yardımlarının ana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borçları tamamen silmek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Demiryolu ağını genişletmek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sistemini modernize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Tarımı makineleştirmek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2005 yılında Türk Lirası'ndan kaç sıfır atılmıştır?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ilk yerli otomobili 'Devrim' hangi yılda üretilmiştir?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1975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1970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1961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1930'lu yıllarda uygulanan, devletin bizzat yatırım yaptığı ekonomik modelin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Devletçilik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Liberalizm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Monetarizm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Avrupa Birliği ile imzaladığı ve sanayi ürünlerinde gümrük birliğini sağlayan anlaşma hangi yıl yürürlüğe girmiştir?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1996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ekonomisinde 'enflasyon hedeflemesi' rejimine tam olarak hangi yılda geçilmiştir?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2006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1969 yılında verilen ilk Nobel Ekonomi Ödülü'nü paylaşan iki iktisatçı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Paul Samuelson ve Kenneth Arrow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Maynard Keynes ve Adam Smith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Milton Friedman ve Friedrich Hayek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Ragnar Frisch ve Jan Tinbergen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2008 Nobel Ekonomi Ödülü'nü 'ticaret modelleri ve ekonomik coğrafya' üzerine yaptığı çalışmalarla kazanan iktisatçı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Shiller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Joseph Stiglitz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Paul Krugman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Daniel Kahneman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Davranışsal iktisadın öncülerinden biri olan ve 2002 yılında Nobel alan 'Hızlı ve Yavaş Düşünme' kitabının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Amartya Sen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Daniel Kahneman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Gary Becker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Richard Thaler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2019 Nobel Ekonomi Ödülü'nü 'küresel yoksullukla mücadeledeki deneysel yaklaşımları' nedeniyle kazanan iktisatçı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Angus Deaton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Jean Tirole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Lucas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Esther Duflo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