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mülkiyetini temsil eden ve sahibine şirketin kârından pay alma hakkı tanıyan menkul kıymete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Hisse senedi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şirketin, dönem içindeki net kârının bir kısmını ortaklarına dağıtmasına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Kredili işlem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Temettü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Bedelsiz sermaye artırımı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Halka arz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Yatırımcıların portföylerindeki riskleri azaltmak için farklı varlık sınıflarına yatırım yapmalarına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Arbitraj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Çeşitlendirme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ilk kez halka açılarak hisselerini borsada işlem görmeye başlaması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kotasyonu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Temettü dağıtımı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Halka arz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durum açıklaması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borsada fiyatların sürekli yükseldiği iyimser piyasa dönemini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 piyasası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 piyasa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 piyasası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piyasa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Hisse senedi fiyatının, şirketin yıllık hisse başına kârına bölünmesiyle elde edilen değerleme oranı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F/K (Fiyat/Kazanç)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ROE (Özkaynak Kârlılığı)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PD/DD (Fiyat/Defter Değeri)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FAVÖK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hisse senedinin, gün içindeki en düşük ve en yüksek fiyat aralığına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Açılış fiyatı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fiyat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 fiyat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marj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veya şirketlerin borçlanmak amacıyla çıkardığı, belirli bir vade sonunda faiziyle geri ödenen yatırım aracına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Hisse senedi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fiyatların sürekli düştüğü ve karamsarlığın hakim olduğu piyasa trendine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Likit piyasa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 piyasa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 piyasası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 piyasası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özsermayesinin piyasadaki toplam değerine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 sermayesi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kâr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değeri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Yatırımcıların, piyasadaki anlık fiyat değişimlerinden faydalanmak için kısa vadeli al-sat işlemleri yapmasına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Temettü yatırımı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vadeli yatırım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Al-sat (Trade)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yatırım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yatırım yaparken dikkate alınması gereken en önemli kurallardan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Yatırımı çeşitlendirmek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vadede zengin olmayı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popüler hisseleri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parayı tek bir hisseye yatırmak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toplam arzının 21 milyon adet ile sınırlandırılmasının temel ekonomik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Ağın merkeziyetini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Enflasyonu önlemek ve kıtlık yaratarak değer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maliyetlerini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teknolojisinde 'Proof of Work' (İş Kanıtı) mekanizmasının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fiyatlarını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 güvenceye almak ve işlemleri onaylamak için hesaplama gücü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kimliğini doğrulamak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borsaları denetlemek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'Stablecoin'lerin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riskli yatırım fırsatları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dağıtmak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 ağlarını birbirine bağlamak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Piyasadaki oynaklığı (volatiliteyi) azaltarak fiyatı sabit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'halving' (yarılanma) olayı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 fiyatının %50 düşmesi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Madencilere verilen blok ödülünün yarıya düşürülmesi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kullanıcı sayısının iki katına çıkması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ücretlerinin sıfırlanması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2.0 güncellemesi ile 'Proof of Stake' (Hisse Kanıtı) sistemine geçmesinin en büyük ekonomik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kripto paraların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donanımlarının zorunlu hale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tüketiminin ciddi oranda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Finans (DeFi) protokollerinin geleneksel bankacılıktan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garantisinde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kurumlar olmadan akıllı sözleşmelerle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vergi oranlarına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şubelerden erişilebilir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'HODL'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dalgalanmalarına rağmen varlığı uzun süre elde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vadeli al-sat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parayı nakde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riskli kaldıraçlı işlem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NFT (Non-Fungible Token) kavramının ekonomi dünyasındaki en özgün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sayıda kopyalanabilen dijital para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varlıkların mülkiyetinin eşsiz ve doğrulanabilir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içi kullanılan jetonlar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bankaları tarafından basılan dijital 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borsasında 'Order Book' (Emir Defteri)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Alıcı ve satıcıların bekleyen emirlerini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kimlik bilgilerini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zincirinin geçmişini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Borsanın toplam karını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ekosisteminde 'Gas Fee' (Gaz Ücreti)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Madencilerin elektrik faturası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cüzdanı oluşturma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komisyon oranları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üzerindeki işlemleri gerçekleştirmek için ödenen işlem ücreti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 Dijital Para Birimleri (CBDC) ile Bitcoin arasındaki en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İkisinin de tamamen aynı yapıya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sınırlı arza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merkezi bir otorite tarafından kontrol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Bitcoin'in devlet tarafından yönetilmesi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'Whale' (Balina) kime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düzenleyicilerine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yazılımcılarına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hareketlerini etkileyebilecek büyüklükte varlığa sahip kişilere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başlayan küçük yatırımcılara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yıllarında, 1923 yılında ekonomi politikalarını belirlemek amacıyla toplanan kongre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İktisat Konferansı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 İktisat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Ticaret Kurultayı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Sanayi Şurası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 beş yıllık sanayi planı hangi yıl uygulamaya konulmuştur?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yılındaki '24 Ocak Kararları'nın temel hedefi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piyasa ekonomisine geçiş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kapalı tarım ekonomisi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dönük sanayileşme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KİT'lerin özelleştirilmesi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 Merkez Bankası (TCMB) hangi yıl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yılındaki ekonomik kriz sırasında uygulanan istikrar paketinin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Nisan Kararları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IMF İstikrar Paketi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Eylül Reformları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Ekonomi Programı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'Derviş Ekonomisi' olarak bilinen program hangi kriz sonrasında hayata geçirilmiştir?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 Krizi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1994 Krizi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Küresel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 Deprem krizi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1950'li yıllarda Türkiye ekonomisinde yaşanan 'Marshall Planı' yardımlarının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tamamen silmek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ağını genişletmek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 modernize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makineleştirmek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yılında Türk Lirası'ndan kaç sıfır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yerli otomobili 'Devrim' hangi yılda 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1930'lu yıllarda uygulanan, devletin bizzat yatırım yaptığı ekonomik modelin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Monetarizm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Avrupa Birliği ile imzaladığı ve sanayi ürünlerinde gümrük birliğini sağlayan anlaşma hangi yıl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ekonomisinde 'enflasyon hedeflemesi' rejimine tam olarak hangi yılda geçilmiştir?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1969 yılında verilen ilk Nobel Ekonomi Ödülü'nü paylaşan iki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Samuelson ve Kenneth Arrow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Maynard Keynes ve Adam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Milton Friedman ve Friedrich Hayek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Ragnar Frisch ve Jan Tinbergen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2008 Nobel Ekonomi Ödülü'nü 'ticaret modelleri ve ekonomik coğrafya' üzerine yaptığı çalışmalarla kazanan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Shiller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Stiglitz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Krugman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Kahneman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Davranışsal iktisadın öncülerinden biri olan ve 2002 yılında Nobel alan 'Hızlı ve Yavaş Düşünme' kitabının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Amartya 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Kahneman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Becker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Thaler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Nobel Ekonomi Ödülü'nü 'küresel yoksullukla mücadeledeki deneysel yaklaşımları' nedeniyle kazanan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Angus Deaton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Tirole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Lucas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Esther Duflo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