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Eurovision Şarkı Yarışması'nı en çok kazanan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İsveç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İrlanda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Eurovision tarihinde 'Null Points' (sıfır puan) alan bir ülkenin aldığı puana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Sıfır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İrlanda, Eurovision tarihinde toplam kaç kez birinci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Eurovision'da bir şarkının süresi en fazla kaç dakika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Eurovision tarihinde en yüksek puanla kazanan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Jamala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Måneskin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Duncan Laurence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Salvador Sobral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Yarışmanın ilk kazanan ülkesi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İsviçre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Hollanda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Eurovision'da sahneye çıkan bir sanatçı sahnede en fazla kaç kişi olabilir?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Eurovision'da ülkelerin birbirine verdiği puanları açıklayan kişiye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Jüri başkanı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Oylama sözcüsü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Spiker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Sunucu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Eurovision'da final öncesi yapılan eleme turlarına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Final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Yarı final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Grup aşaması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Çeyrek final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Yarışmada en yüksek puanı ifade eden '12 puan'ın İngilizcesi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Max points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 points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Golden points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Twelve points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Eurovision'da yarışan ülkelerin bağlı olduğu yayın birliği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BBC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UNICEF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UNESCO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EBU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Eurovision tarihinde ilk kez 1956 yılında yarışma hangi ülkede düzenlenmiştir?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İsviçre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Yarışmada puanların dağılımında halk oylaması ile neyin ortalaması alınır?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Seyirci oyları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kazananlar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Sunucu oyları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Jüri oyları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Yarışmanın kurallarına göre şarkıların dili ne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yerel dil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Fransızca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İngilizce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Serbest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Eurovision'da bir ülkenin doğrudan finale katılan 5 ana ülkesine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Big Five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Winners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Finalists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Main Group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Eurovision'da puanlar okunurken kullanılan 'Douze Points' ifadesi hangi dildedir?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İspanyolca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İtalyanca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İngilizce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Fransızca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Eurovision'da şarkıların canlı söylenmesi zorunlu mudur?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nakarat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Sanatçıya bağlı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Evet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Eurovision'da ülkelerin katılımını belirleyen temel kriter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EBU üyeliği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Coğrafi konum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 büyüklüğü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Yarışma sırasında sahnede canlı enstrüman çalınabilir mi?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Hayır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piyano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gitar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Eurovision'da her ülkenin puanlarını açıklarken söylediği ilk cümle genellikle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 evening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Hello Europe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Welcome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Listen to us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Eurovision'da kazanan ülkeye ne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Kupa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Cam mikrofon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 madalya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Plaket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Eurovision'da oylama sonucunda en az puanı alan ülkeye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Elendi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Başarısız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Kaybeden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Sonuncu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1974 yılında 'Waterloo' şarkısıyla yarışmayı kazanan efsanevi grup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ABBA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Boney 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Beatles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Queen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Eurovision'da yarışmacıların yaş sınırı en az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2024 Eurovision Şarkı Yarışması hangi ülkede düzenlenmiştir?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Norveç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İsviçre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Danimarka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İsveç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2024 yılında Eurovision'u kazanan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Joost Klein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Nemo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Slimane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Baby Lasagna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2023 yılında Eurovision'u kazanan İsveçli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Eric Saade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Loreen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Måns Zelmerlöw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Malena Ernman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2025 Eurovision Şarkı Yarışması nerede düzenlenecektir?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Malmö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Liverpool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Viyana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Basel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Son yıllarda yarışmaya katılan ve Avrupa dışından gelen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Zelanda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 Afrika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Avustralya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Eurovision 2024'te 'The Code' şarkısıyla birinci olan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Hırvatistan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Ukrayna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İsviçre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Måneskin grubu hangi yıl Eurovision'u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2022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2023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2021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Eurovision'da son dönemde oylama sisteminde yapılan en büyük değişiklik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Halk oylamasının artması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jüri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Jürinin kaldırılması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internet oyu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2022 Eurovision'u 'Stefania' şarkısı ile kazanan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Ukrayna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Eurovision'da bugüne kadar en çok birinciliği bulunan sanatçı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Alexander Rybak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Johnny Logan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Loreen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Celine Dion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Eurovision'da 2024 yılında yarışma dışı bırakılan ülkelerden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Hollanda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Macaristan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Eurovision tarihinde üst üste iki kez kazanan tek kadın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Helena Paparizou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Loreen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Conchita Wurst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Türkiye, Eurovision'da ilk ve tek birinciliğini hangi yıl elde 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2005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Türkiye'ye birinciliği getiren 'Everyway That I Can' şarkısını kim seslendirmiştir?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Hadise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Hande Yener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Sertab Erener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Şebnem Paker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Eurovision'da yarışan ülkeler arasında en çok katılım sağlayan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ülke Eurovision'da hiç yarışmamıştır?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Azerbaycan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Avustralya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İsrail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Japonya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