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Şarkı Yarışması'nı en çok kazanan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tarihinde 'Null Points' (sıfır puan) alan bir ülkenin aldığı puana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İrlanda, Eurovision tarihinde toplam kaç kez birinci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bir şarkının süresi en fazla kaç dakika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tarihinde en yüksek puanla kazanan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Jamala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Måneskin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Duncan Laurence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Salvador Sobral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Yarışmanın ilk kazanan ülkesi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sahneye çıkan bir sanatçı sahnede en fazla kaç kişi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ülkelerin birbirine verdiği puanları açıklayan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Jüri başkanı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Oylama sözcüsü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final öncesi yapılan eleme turlarına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final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 aşaması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Çeyrek final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Yarışmada en yüksek puanı ifade eden '12 puan'ın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points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points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Golden points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Twelve points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yarışan ülkelerin bağlı olduğu yayın birliği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BBC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UNICEF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tarihinde ilk kez 1956 yılında yarışma hangi ülkede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Yarışmada puanların dağılımında halk oylaması ile neyin ortalaması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 oyları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kazananlar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 oyları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Jüri oyları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Yarışmanın kurallarına göre şarkıların dili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yerel 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Fransızca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İngilizce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bir ülkenin doğrudan finale katılan 5 ana ülkesine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Winners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Finalists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 Group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puanlar okunurken kullanılan 'Douze Points' ifadesi hangi dildedir?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şarkıların canlı söylenmesi zorunlu mudur?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nakarat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Sanatçıya bağlı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ülkelerin katılımını belirleyen temel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EBU üyeliği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konum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büyüklüğü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 sırasında sahnede canlı enstrüman çalınabilir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piyano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her ülkenin puanlarını açıklarken söylediği ilk cümle genellikle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evening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 Europe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Welcome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Listen to 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kazanan ülkeye ne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Kupa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mikrofon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madalya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oylama sonucunda en az puanı alan ülkeye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Elendi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Başarısız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Kaybeden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1974 yılında 'Waterloo' şarkısıyla yarışmayı kazanan efsanevi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Boney 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Beatles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yarışmacıların yaş sınırı en az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2024 Eurovision Şarkı Yarışması hangi ülkede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2024 yılında Eurovision'u kazanan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Joost Klein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Slimane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Baby Lasagna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2023 yılında Eurovision'u kazanan İsveçli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Eric Saade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Loreen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Måns Zelmerlöw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Malena Ernman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2025 Eurovision Şarkı Yarışması nerede düzenlenecektir?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Malmö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 yıllarda yarışmaya katılan ve Avrupa dışından gelen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Zelanda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Afrika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2024'te 'The Code' şarkısıyla birinci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Hırvatistan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Ukrayna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Måneskin grubu hangi yıl Eurovision'u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son dönemde oylama sisteminde yapılan en büyük değişiklik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oylamasının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jüri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Jürinin kaldırılması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internet oyu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2022 Eurovision'u 'Stefania' şarkısı ile kazanan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Ukrayna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bugüne kadar en çok birinciliği bulunan sanatçı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Rybak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Johnny Logan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Loreen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Celine Dion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2024 yılında yarışma dışı bırakılan ülkelerden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tarihinde üst üste iki kez kazanan tek kadın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Helena Paparizou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Loreen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Conchita Wurst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Türkiye, Eurovision'da ilk ve tek birinciliğini hangi yıl elde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Türkiye'ye birinciliği getiren 'Everyway That I Can' şarkısını kim seslendirmiştir?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Hande Yener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Sertab Erener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Şebnem Paker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yarışan ülkeler arasında en çok katılım sağlayan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ülke Eurovision'da hiç yarışmamıştır?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