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Eurovision'da kazandığı tek birincilik hangi şarkı ile gelmiştir?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Düm Tek Tek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Everyway That I Can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Shake It Up Şekerim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Sertab Erener'in birinci olduğu yıl yarışma nerede düzenlenmiştir?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Tallinn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Riga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Atina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Türkiye'yi 'Dinle' şarkısıyla temsil eden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Şebnem Paker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Hadise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Athena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Sertab Erener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Eurovision tarihinin en başarılı sanatçılarından olan ABBA hangi ülkeyi temsil etmiştir?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Norveç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Finlandiya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İsveç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Danimarka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2004 yılında 'For Real' şarkısı ile katılan grubu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 ve Ötesi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Athena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maNga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Sadakat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Eurovision'da 'Waterloo' şarkısı ile dünya çapında ün kazanan grup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Boney 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Bee Gees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ABBA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Queen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 2010 yılında hangi grup ile ikinci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Athena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maNga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 ve Ötesi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 Bonomo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Eurovision'da ilk kez 12 puan sistemine hangi yıl geçilmiştir?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1975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1970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1985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1980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2009 yılında 'Düm Tek Tek' ile kaçıncı olduğu bilinmektedir?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Eurovision'un en ikonik kazananlarından olan 'Rise Like a Phoenix' hangi sanatçıya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Loreen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Netta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Måns Zelmerlöw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Conchita Wurst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Eurovision Şarkı Yarışması'nı en çok kazanan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İsveç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İrlanda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Eurovision tarihinde ilk kez 1956 yılında yarışma hangi ülkede düzenlenmiştir?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İsviçre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1974 yılında 'Waterloo' şarkısıyla yarışmayı kazanan efsanevi grup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ABBA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Boney 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Beatles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Queen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Eurovision'da bugüne kadar en çok birinciliği bulunan sanatçı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Alexander Rybak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Johnny Logan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Loreen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Celine Dion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Eurovision tarihinde üst üste iki kez kazanan tek kadın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Helena Paparizou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Loreen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Conchita Wurst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Türkiye, Eurovision'da ilk ve tek birinciliğini hangi yıl elde etmiştir?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Türkiye'ye birinciliği getiren 'Everyway That I Can' şarkısını kim seslendirmiştir?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Hadise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Hande Yener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Sertab Erener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Şebnem Paker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Eurovision'da yarışan ülkeler arasında en çok katılım sağlayan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ülke Eurovision'da hiç yarışmamıştır?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Azerbaycan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Avustralya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İsrail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Eurovision tarihinde 'Null Points' (sıfır puan) alan bir ülkenin aldığı puana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İrlanda, Eurovision tarihinde toplam kaç kez birinci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Eurovision'da bir şarkının süresi en fazla kaç dakika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Eurovision tarihinde en yüksek puanla kazanan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Jamala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Måneskin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Duncan Laurence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Salvador Sobral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Yarışmanın ilk kazanan ülkesi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İsviçre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Hollanda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Eurovision'da sahneye çıkan bir sanatçı sahnede en fazla kaç kişi olabilir?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Eurovision'da ülkelerin birbirine verdiği puanları açıklayan kişiye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Jüri başkanı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Oylama sözcüsü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Spiker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Sunucu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Eurovision'da final öncesi yapılan eleme turlarına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 final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Grup aşaması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Çeyrek final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Yarışmada en yüksek puanı ifade eden '12 puan'ın İngilizcesi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Max points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 points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Golden points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Twelve points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Eurovision'da yarışan ülkelerin bağlı olduğu yayın birliği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BBC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UNICEF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UNESCO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EBU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Yarışmada puanların dağılımında halk oylaması ile neyin ortalaması alınır?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Seyirci oyları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kazananlar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Sunucu oyları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Jüri oyları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Yarışmanın kurallarına göre şarkıların dili ne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yerel dil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Fransızca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İngilizce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Eurovision'da bir ülkenin doğrudan finale katılan 5 ana ülkesine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Big Five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Winners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Finalists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Main Group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Eurovision'da puanlar okunurken kullanılan 'Douze Points' ifadesi hangi dildedir?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İspanyolca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İtalyanca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Fransızca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Eurovision'da şarkıların canlı söylenmesi zorunlu mudur?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nakarat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Sanatçıya bağlı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Eurovision'da ülkelerin katılımını belirleyen temel kriter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EBU üyeliği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Coğrafi konum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Nüfus büyüklüğü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Yarışma sırasında sahnede canlı enstrüman çalınabilir mi?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piyano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gitar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Eurovision'da her ülkenin puanlarını açıklarken söylediği ilk cümle genellikle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 evening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Hello Europe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Welcome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Listen to 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Eurovision'da kazanan ülkeye ne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Kupa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 mikrofon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 madalya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Plaket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Eurovision'da oylama sonucunda en az puanı alan ülkeye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Elendi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Başarısız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Kaybeden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Sonuncu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Eurovision'da yarışmacıların yaş sınırı en az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