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Eurovision'da kazandığı tek birincilik hangi şarkı ile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Düm Tek 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Everyway That I Can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Shake It Up Şekerim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Sertab Erener'in birinci olduğu yıl yarışma nerede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Tallinn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Türkiye'yi 'Dinle' şarkısıyla temsil eden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Şebnem Paker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Sertab Erener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tarihinin en başarılı sanatçılarından olan ABBA hangi ülkeyi temsil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Finlandiya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Danimarka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2004 yılında 'For Real' şarkısı ile katılan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ve Ötesi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Sadakat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'Waterloo' şarkısı ile dünya çapında ün kazanan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Boney 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 Gees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2010 yılında hangi grup ile ikinci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ve Ötesi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 Bonomo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ilk kez 12 puan sistemine hangi yıl geçilmiştir?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2009 yılında 'Düm Tek Tek' ile kaçıncı olduğu bilinmektedir?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Eurovision'un en ikonik kazananlarından olan 'Rise Like a Phoenix' hangi sanatçıya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Loreen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Måns Zelmerlöw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Conchita Wurst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Şarkı Yarışması'nı en çok kazanan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İrlanda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ilk kez 1956 yılında yarışma hangi ülkede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1974 yılında 'Waterloo' şarkısıyla yarışmayı kazanan efsanevi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Boney 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Beatles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bugüne kadar en çok birinciliği bulunan sanatçı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Rybak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Johnny Logan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Loreen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Celine Dion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üst üste iki kez kazanan tek kadın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Helena Paparizou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Loreen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Conchita Wurst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Türkiye, Eurovision'da ilk ve tek birinciliğini hangi yıl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Türkiye'ye birinciliği getiren 'Everyway That I Can' şarkısını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Hande Yener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Sertab Erener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Şebnem Paker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yarışan ülkeler arasında en çok katılım sağlayan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 Eurovision'da hiç yarışmamıştır?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'Null Points' (sıfır puan) alan bir ülkenin aldığı puana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İrlanda, Eurovision tarihinde toplam kaç kez birinci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bir şarkının süresi en fazla kaç dakika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en yüksek puanla kazanan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Måneskin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Duncan Laurence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 Sobral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Yarışmanın ilk kazanan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sahneye çıkan bir sanatçı sahnede en fazla kaç kişi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ülkelerin birbirine verdiği puanları açıklayan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Jüri başkanı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Oylama sözcüsü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final öncesi yapılan eleme turlarına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 final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Çeyrek final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Yarışmada en yüksek puanı ifade eden '12 puan'ın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points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points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Golden points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Twelve points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yarışan ülkelerin bağlı olduğu yayın birliği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BBC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UNICEF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Yarışmada puanların dağılımında halk oylaması ile neyin ortalaması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 oyları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kazananlar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 oyları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Jüri oyları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Yarışmanın kurallarına göre şarkıların dili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bir ülkenin doğrudan finale katılan 5 ana ülkesine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Big 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Winners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Finalists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 Group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puanlar okunurken kullanılan 'Douze Points' ifadesi hangi dildedir?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şarkıların canlı söylenmesi zorunlu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Sanatçıya bağlı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ülkelerin katılımını belirleyen temel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EBU üyeliği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konum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büyüklüğü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sırasında sahnede canlı enstrüman çalınabilir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piyano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her ülkenin puanlarını açıklarken söylediği ilk cümle genellikle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evening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Hello Europe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Welcome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Listen to 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kazanan ülkeye ne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Kupa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Cam mikrofon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madalya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oylama sonucunda en az puanı alan ülkeye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yarışmacıların yaş sınırı en az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