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İbn Sina'nın tıp alanındaki en ünlü eseri olan ve yüzyıllarca Avrupa üniversitelerinde ders kitabı olarak okutulan kitap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el-İşarat ve't-Tenbihat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el-Kanun fi't-Tıb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et-Tehafütü'l-Felasife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Faslu'l-Makal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İbn Sina'nın felsefe anlayışında 'Vâcibü'l-Vücud' kavramı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Mümkün varlıkları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İnsanın iradesini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Zorunlu varlığı (Allah'ı)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 yasalarını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İbn Rüşd'ün Batı'daki Rönesans hareketini etkileyen en önemli yönü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Gazali'yi tamamen reddetmesi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Tasavvufi şiirleri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Aristo yorumculuğu ve akılcılık vurgusu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tıp çalışmaları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Gazali'nin eleştirdiği filozoflar arasında en çok kime odaklandığı bilinir?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 Haldun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 Sina ve Farabi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 Rüşd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 Tufeyl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 Yunan'da 'Kendini bil' sözüyle tanınan ve felsefesini 'Sorgulanmamış hayat yaşanmaya değmez' ilkesi üzerine kuran filozof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Sokrates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Aristoteles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Platon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Herakleitos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felsefenin kurucusu kabul edilen, 'Düşünüyorum, öyleyse varım' sözünün sahibi filozof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David Hume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Rene Descartes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Immanuel Kant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 Locke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Bilginin kaynağının sadece deneyim ve duyu verileri olduğunu savunan felsefi akım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Nihilizm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Empirizm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İdealizm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Rasyonalizm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trenin ray üzerindeki beş kişiyi ezmesini engellemek için rotasını değiştirip bir kişiyi ezmesine neden olmayı sorgulayan ünlü etik ikilemin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Tramvay Problemi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Schrödinger'in Kedisi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Gemi Paradoksu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Mağara Alegorisi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Platon'un 'Devlet' adlı eserinde anlattığı, insanların gerçekliği sadece bir duvardaki gölgelerden ibaret sandığı ünlü benzetme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Gemi Metaforu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Mağara Alegorisi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 Sözleşmesi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İdealar Dünyası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Varlığın temelinde 'madde' olduğunu savunan, düşünceyi maddenin bir ürünü olarak gören akım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Fenomenoloji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Materyalizm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Varoluşçuluk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Dualizm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Friedrich Nietzsche'nin 'Tanrı öldü' sözüyle aslında neyi ifade etmeye çalıştığı söylenir?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Ateizmin zaferini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Doğaüstü güçlerin varlığını reddettiğini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Geleneksel ahlaki değerlerin etkisini yitirdiğini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katliamı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Gazali'nin felsefeyi eleştirdiği ve İslam dünyasında büyük yankı uyandıran ünlü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et-Tehafütü'l-Felasife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el-Munkızu mine'd-Dalâl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İhyâu Ulûmi'd-Dîn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el-Maksadü'l-Esna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Jean-Paul Sartre'ın öncülük ettiği, insanın özgürlüğünü ve kendi anlamını yaratma sorumluluğunu vurgulayan akım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Pozitivizm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Septisizm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Varoluşçuluk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Stoisizm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Ahlaki eylemin sonucunun değil, eylemin kendisinin 'ödev' bilinciyle yapılıp yapılmadığının önemli olduğunu savunan filozof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 Stuart Mill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Immanuel Kant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Thomas Hobbes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Jeremy Bentham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Her şeyin sürekli bir değişim ve akış içinde olduğunu savunan, 'Aynı nehirde iki kez yıkanılmaz' sözüyle bilinen filozof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Demokritos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Herakleitos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Parmenides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Thales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Hiçbir şeyin bilinemeyeceğini veya kesin bir yargıya varılamayacağını savunan felsefi tutum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Skeptisizm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Rasyonalizm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Realizm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Dogmatizm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Toplumun bir sözleşmeye dayandığını ve insanların güvenlik için mutlak bir güce (Leviathan) boyun eğmesi gerektiğini savunan filozof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Jean-Jacques Rousseau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Thomas Hobbes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Karl Marx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 Locke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'Gözlemlenebilir olgular dışında hiçbir bilgi geçerli değildir' diyen, bilimi tek bilgi kaynağı gören akım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Pozitivizm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Kritisizm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Romantizm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Metafizik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Zihnin doğuştan boş bir levha (tabula rasa) olduğunu savunan, bilginin deneyimle oluştuğunu söyleyen filozof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Descartes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Leibniz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Spinoza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 Locke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Acıdan kaçınma ve hazza ulaşma ilkesini ahlakın temeline koyan felsefi görüş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Hedonizm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Egzistansiyalizm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Nihilizm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Asketizm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Sokrates'in 'Bildiğim tek şey, hiçbir şey bilmediğimdir' sözü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Bilgelik arayışını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Karamsarlığı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şey bilmediğini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Cahilliği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Sokrates'in felsefe yapma yöntemi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Ezber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Deney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Diyalektik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İbn Rüşd'ün, Gazali'nin 'Filozofların Tutarsızlığı' adlı eserine cevap olarak yazdığı ve felsefeyi savunduğu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Tehafütü't-Tehafüt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Kitâbü'l-Külliyyât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Bidâyetü'l-Müctehid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el-Cami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Sokrates'in yöntemi olan 'maiotik'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Kabul etme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Yıkma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Doğurtma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Sorgulama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Sokrates'in en meşhur öğrencisi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Herakleitos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Thales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Platon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Aristo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Sokrates'e göre erdem neyle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Zenginlik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İtibar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Sokrates'in yargılanma sebebi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darbe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 kaçaklığı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Gençleri yoldan çıkarma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Hırsızlık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Sokrates'in savunmasını anlatan eser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Metafizik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Politika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Apologia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Sokrates'in yöntemi hangi aşama ile başlar?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İtiraz etme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Soru sorma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Cevap verme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Sonuç çıkarma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Sokrates hangi şehirde yaşamıştır?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Atina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Sparta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İskenderiye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Sokrates neden yazılı eser bırakmamıştır?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Felsefenin canlı bir diyalog olduğuna inandığı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Zamanı olmadığı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Hapse atıldığı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Okuma yazma bilmediği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Sokrates'e göre sorgulanmamış hayat nasıl bir hayattır?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Yaşanmaya değmez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Anlamsız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Sokrates'in 'İroni' kullanımı neyi amaçlar?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Eğlenmeyi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Kişinin bilgisizliğini fark etmesini sağlamayı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Tartışmayı kazanmayı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Kişiyi rezil etmeyi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İbn Sina'nın 'Varlık' konusunu ele aldığı ve felsefi sistemini özetlediği en önemli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Kitâbü'ş-Şifâ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el-Adviyetü'l-Kalbiye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Risaletü't-Tayr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Hayy bin Yakzan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Sokrates'in ölüm cezasına çarptırıldığı içecek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Zehirli sarmaşık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Şarap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Baldıran zehri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İbn Rüşd, Batı dünyasında (özellikle Orta Çağ Avrupa'sında) hangi isimle tanınmıştır?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Algazel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Avicenna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Averroes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Averroism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Gazali'nin tasavvufi yönünü ve kendi arayışlarını anlattığı otobiyografik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Mi'yârü'l-İlim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Tehâfütü'l-Felâsife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el-İktisâd fi'l-İtikâd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el-Munkızu mine'd-Dalâl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İbn Sina'nın 'Uçan Adam' (el-insanü'l-muallak) düşünce deneyi hangi konuyu kanıtlamak için ortaya atılmıştır?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Evrenin ezeliliği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Nedensellik ilkesi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Peygamberlik müessesesi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Ruhun varlığı ve bedenden bağımsızlığı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İbn Rüşd'e göre felsefe ve din arasındaki ilişki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Din, felsefenin basitleştirilmiş halidir.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Felsefe ve din tamamen çelişir.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Felsefe ve din, hakikatin iki farklı yoludur ve çelişemezler.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 sadece vahiy ile anlaşılır, felsefeye gerek yoktur.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Gazali'nin 'İhyâu Ulûmi'd-Dîn' adlı eseri hangi alanda yazılmış bir başyapıttır?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Tıp ve anatomi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Matematik ve astronomi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Siyaset felsefesi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Tasavvuf ve ahlak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