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Sina'nın tıp alanındaki en ünlü eseri olan ve yüzyıllarca Avrupa üniversitelerinde ders kitabı olarak okutulan kitap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el-İşarat ve't-Tenbihat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el-Kanun fi't-Tıb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et-Tehafütü'l-Felasife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Faslu'l-Makal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Sina'nın felsefe anlayışında 'Vâcibü'l-Vücud'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Mümkün varlıkları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iradesini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Zorunlu varlığı (Allah'ı)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yasalarını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Rüşd'ün Batı'daki Rönesans hareketini etkileyen en önemli yönü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Gazali'yi tamamen reddetmesi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Tasavvufi şiirleri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Aristo yorumculuğu ve akılcılık vurgusu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tıp çalışmaları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Gazali'nin eleştirdiği filozoflar arasında en çok kime odaklandığı bilinir?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Haldun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 Sina ve Farabi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Tufeyl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'Kendini bil' sözüyle tanınan ve felsefesini 'Sorgulanmamış hayat yaşanmaya değmez' ilkesi üzerine kuran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Sokrates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Aristoteles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Herakleitos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felsefenin kurucusu kabul edilen, 'Düşünüyorum, öyleyse varım' sözünün sahibi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Hume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Rene Descartes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Immanuel Kant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Locke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Bilginin kaynağının sadece deneyim ve duyu verileri olduğunu savunan felsefi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Empirizm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trenin ray üzerindeki beş kişiyi ezmesini engellemek için rotasını değiştirip bir kişiyi ezmesine neden olmayı sorgulayan ünlü etik ikilemin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Tramvay Problemi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Schrödinger'in Kedisi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Mağara Alegorisi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'Devlet' adlı eserinde anlattığı, insanların gerçekliği sadece bir duvardaki gölgelerden ibaret sandığı ünlü benzetme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 Metaforu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Mağara Alegorisi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İdealar Dünyası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Varlığın temelinde 'madde' olduğunu savunan, düşünceyi maddenin bir ürünü olarak gören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Materyalizm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Friedrich Nietzsche'nin 'Tanrı öldü' sözüyle aslında neyi ifade etmeye çalıştığı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Ateizmin zaferini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Doğaüstü güçlerin varlığını reddettiğini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Geleneksel ahlaki değerlerin etkisini yitirdiğini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katliamı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Gazali'nin felsefeyi eleştirdiği ve İslam dünyasında büyük yankı uyandıran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et-Tehafütü'l-Felasife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el-Munkızu mine'd-Dalâl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İhyâu Ulûmi'd-Dîn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el-Maksadü'l-Esna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Jean-Paul Sartre'ın öncülük ettiği, insanın özgürlüğünü ve kendi anlamını yaratma sorumluluğunu vurgulayan akım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Septisizm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Stoisizm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eylemin sonucunun değil, eylemin kendisinin 'ödev' bilinciyle yapılıp yapılmadığının önemli olduğunu savunan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Stuart Mill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Immanuel Kant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Hobbes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Jeremy Bentham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 şeyin sürekli bir değişim ve akış içinde olduğunu savunan, 'Aynı nehirde iki kez yıkanılmaz' sözüyle bilinen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Demokritos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Herakleitos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Parmenides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Hiçbir şeyin bilinemeyeceğini veya kesin bir yargıya varılamayacağını savunan felsefi tutum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Skeptisizm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Dogmatizm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Toplumun bir sözleşmeye dayandığını ve insanların güvenlik için mutlak bir güce (Leviathan) boyun eğmesi gerektiğini savunan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Jean-Jacques Rousseau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Thomas Hobbes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 Marx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Locke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'Gözlemlenebilir olgular dışında hiçbir bilgi geçerli değildir' diyen, bilimi tek bilgi kaynağı gören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Kritisizm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Metafizik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Zihnin doğuştan boş bir levha (tabula rasa) olduğunu savunan, bilginin deneyimle oluştuğunu söyleyen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Descartes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Leibniz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Spinoza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John Locke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Acıdan kaçınma ve hazza ulaşma ilkesini ahlakın temeline koyan felsefi görüş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Hedonizm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Egzistansiyalizm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'Bildiğim tek şey, hiçbir şey bilmediğimdir' sözü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Bilgelik arayışını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Karamsarlığı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bilmediğini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Cahilliği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felsefe yapma yöntemi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Diyalektik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Rüşd'ün, Gazali'nin 'Filozofların Tutarsızlığı' adlı eserine cevap olarak yazdığı ve felsefeyi savunduğu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Tehafütü't-Tehafüt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Kitâbü'l-Külliyyât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Bidâyetü'l-Müctehid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el-Cami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yöntemi olan 'maiotik'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Kabul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Yıkma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Doğurtma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Sorgulama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en meşhur öğrencisi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Herakleitos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Sokrates'e göre erdem neyle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İtibar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yargılanma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darbe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kaçaklığı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Gençleri yoldan çıkarma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Hırsızlık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savunmasını anlatan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Metafizik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Politika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Apologia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yöntemi hangi aşama ile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İtiraz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sorma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Cevap verme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 çıkarma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 hangi şehirde yaşamıştır?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Sparta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 neden yazılı eser bırakmamıştır?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Felsefenin canlı bir diyalog olduğuna inandığı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olmadığı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Hapse atıldığı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 yazma bilmediği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Sokrates'e göre sorgulanmamış hayat nasıl bir hayattır?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Yaşanmaya değmez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'İroni' kullanımı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Kişinin bilgisizliğini fark etmesini sağlamayı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Tartışmayı kazanmayı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Kişiyi rezil 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Sina'nın 'Varlık' konusunu ele aldığı ve felsefi sistemini özetlediği en önemli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Kitâbü'ş-Şifâ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el-Adviyetü'l-Kalbiye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Risaletü't-Tayr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Hayy bin Yakzan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ölüm cezasına çarptırıldığı içecek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Zehirli sarmaşık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Baldıran zehri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Rüşd, Batı dünyasında (özellikle Orta Çağ Avrupa'sında) hangi isimle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Algazel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Avicenna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Averroes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Averroism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Gazali'nin tasavvufi yönünü ve kendi arayışlarını anlattığı otobiyografik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Mi'yârü'l-İlim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Tehâfütü'l-Felâsife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el-İktisâd fi'l-İtikâd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el-Munkızu mine'd-Dalâl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Sina'nın 'Uçan Adam' (el-insanü'l-muallak) düşünce deneyi hangi konuyu kanıtlamak için ortaya 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Evrenin ezeliliği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Nedensellik ilkesi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Peygamberlik müessesesi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Ruhun varlığı ve bedenden bağımsızlığı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Rüşd'e göre felsefe ve din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Din, felsefenin basitleştirilmiş halidir.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 ve din tamamen çelişir.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Felsefe ve din, hakikatin iki farklı yoludur ve çelişemezler.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sadece vahiy ile anlaşılır, felsefeye gerek yoktur.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Gazali'nin 'İhyâu Ulûmi'd-Dîn' adlı eseri hangi alanda yazılmış bir başyapıttır?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 ve anatomi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 ve astronomi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felsefesi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Tasavvuf ve ahlak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