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insanın nihai amacı olan 'mutlu yaşam' kavramı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Eudaimonia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Hedonizm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 hangi ünlü filozofun öğrencisidir?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mantık alanındaki temel eserlerinin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Retorik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Politika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erdemli olmak, iki aşırı uç arasındaki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Çelişki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etik anlayışında 'orta yol' kavramı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iyi 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doğru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 hangi antik kentte 'Lykion' adlı okulunu kurmuştur?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Sparta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insan doğası gereği nasıl bir canlıdır?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mantıkta tümdengelimsel akıl yürütme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mutluluk anlayışına göre mutluluk neyin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Erdemli eylem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 hangi büyük imparatorun öğretmenliğini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İskender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'Nikomakhos'a Etik' eseri kime ithaf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bilginin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 ve deneyim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Doğaüstü güçler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rüya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mantık sisteminde tutarlılık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Çelişmezlik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erdem kazanılan bir özellik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yaşlılıkta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doğuştandır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alışkanlıklarla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düşünce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Eklektik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Peripatetik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günlük hayatta neyi geliştirmeye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Eleştirel düşünme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yapmanın günlük yaşamdaki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 sorgulamak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hayatta felsefe neyi sorgular?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tariflerini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kanallarını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Varsayımları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Felsefi bir bakış açısı bireye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Farkındalık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stres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İletişimsizlik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şans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günlük hayatın neresindedir?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yerinde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kütüphanede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yerinde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Felsefenin pratik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Gerçeklikten kaçmak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hata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kararlar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Kimseyle konuşmamak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Sorgulayan bir zihin günlük hayatta neyi fark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lambalarını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Bulutların rengini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yorgunluğu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Kalıpları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yapmak sadece kitap okumak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yazmaktır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bir yaşam biçimidir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sadece okumaktır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tartışmaktır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günlük hayattaki hangi probleme ışık tutar?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masrafı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 modası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Felsefi düşünce günlük hayatı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bilinçli kılar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Durdurur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Karmaşıklaştırır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sıkıcı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yaparken günlük hayatta neyi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Felsefenin günlük hayattaki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Hakikati aramak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uyumak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Dövüşmek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Felsefi bakış açısına sahip biri nasıl karar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başkasına uyarak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hayatın hangi alanında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alanında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günlük hayatta neyi önler?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Körlemesine inanmayı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Sina'nın tıp alanındaki en ünlü eseri olan ve yüzyıllarca Avrupa üniversitelerinde ders kitabı olarak okutulan kitap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el-İşarat ve't-Tenbihat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el-Kanun fi't-Tıb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et-Tehafütü'l-Felasife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Faslu'l-Makal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Gazali'nin felsefeyi eleştirdiği ve İslam dünyasında büyük yankı uyandıran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et-Tehafütü'l-Felasife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el-Munkızu mine'd-Dalâl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İhyâu Ulûmi'd-Dîn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el-Maksadü'l-Esna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Rüşd'ün, Gazali'nin 'Filozofların Tutarsızlığı' adlı eserine cevap olarak yazdığı ve felsefeyi savunduğu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Tehafütü't-Tehafüt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Kitâbü'l-Külliyyât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Bidâyetü'l-Müctehid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el-Cami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Sina'nın 'Varlık' konusunu ele aldığı ve felsefi sistemini özetlediği en önemli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Kitâbü'ş-Şifâ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el-Adviyetü'l-Kalbiye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Risaletü't-Tayr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Hayy bin Yakzan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Rüşd, Batı dünyasında (özellikle Orta Çağ Avrupa'sında) hangi isimle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Algazel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Avicenna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Averroes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Averroism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Gazali'nin tasavvufi yönünü ve kendi arayışlarını anlattığı otobiyografik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Mi'yârü'l-İlim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Tehâfütü'l-Felâsife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el-İktisâd fi'l-İtikâd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el-Munkızu mine'd-Dalâl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Sina'nın 'Uçan Adam' (el-insanü'l-muallak) düşünce deneyi hangi konuyu kanıtlamak için ortaya 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ezeliliği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Nedensellik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Peygamberlik müessesesi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Ruhun varlığı ve bedenden bağımsızlığı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Rüşd'e göre felsefe ve din arasındaki ilişki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Din, felsefenin basitleştirilmiş halidir.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ve din tamamen çelişir.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ve din, hakikatin iki farklı yoludur ve çelişemezler.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sadece vahiy ile anlaşılır, felsefeye gerek yoktur.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Gazali'nin 'İhyâu Ulûmi'd-Dîn' adlı eseri hangi alanda yazılmış bir başyapıttır?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ve anatomi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 ve astronomi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felsefesi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 ve ahlak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Sina'nın felsefe anlayışında 'Vâcibü'l-Vücud'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Mümkün varlıkları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iradesini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varlığı (Allah'ı)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yasalarını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