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insanın nihai amacı olan 'mutlu yaşam' kavramı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Nirvana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Eudaimonia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Hedonizm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ünlü filozofun öğrencisidir?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Thales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Platon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Sokrates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 alanındaki temel eserlerinin genel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Metafizik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Organon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Retorik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erdemli olmak, iki aşırı uç arasındaki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Zıtlık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Denge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Çelişki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etik anlayışında 'orta yol' kavramı nasıl adlandırılır?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 iyi yol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Altın oran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doğru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Altın orta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antik kentte 'Lykion' adlı okulunu kurmuştur?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Atina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Sparta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İskenderiye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insan doğası gereği nasıl bir canlıdır?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Yalnız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Savaşçı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Bencil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Siyasal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mantıkta tümdengelimsel akıl yürütme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Deney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Kıyas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Gözlem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mutluluk anlayışına göre mutluluk neyin bir sonucudur?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Erdemli eylem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 hangi büyük imparatorun öğretmenliğini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Napolyon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Sezar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İskender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Cengiz Han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'Nikomakhos'a Etik' eseri kime ithaf edilmiştir?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Babasına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Oğluna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Arkadaşına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Öğrencisine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bilginin kaynağı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Duyu ve deneyim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Doğaüstü güçler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matematik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rüya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mantık sisteminde tutarlılık kuralı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Değişkenlik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Çelişmezlik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Aristoteles'e göre erdem kazanılan bir özellik midir?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zenginlerde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yaşlılıkta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Hayır, doğuştandır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Evet, alışkanlıklarla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Aristoteles'in düşünce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Stoacı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Eklektik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Peripatetik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Kinizm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 neyi geliştirmeye yardımcı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 koşma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uyuma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sesle konuşma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Eleştirel düşünme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yapmanın günlük yaşamdaki faydası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Olayları sorgulamak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az çalışmak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şey yapmamak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Zengin olmak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Günlük hayatta felsefe neyi sorgular?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tariflerini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kanallarını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durumunu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Varsayımları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bir bakış açısı bireye ne kazandırır?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Farkındalık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stres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İletişimsizlik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Kötü 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hayatın neresindedir?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okulda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Hiçbir yerinde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kütüphanede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yerinde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pratik değeri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Gerçeklikten kaçmak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hata yapmak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Doğru kararlar almak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Kimseyle konuşmamak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Sorgulayan bir zihin günlük hayatta neyi fark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Sokak lambalarını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Bulutların rengini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yorgunluğu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Kalıpları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yapmak sadece kitap okumak mıdır?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yazmaktır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Hayır, bir yaşam biçimidir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Evet, sadece okumaktır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tartışmaktır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hayattaki hangi probleme ışık tutar?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Mutfak masrafı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hızı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Anlam arayışı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Kıyafet modası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düşünce günlük hayatı nasıl etkiler?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Daha bilinçli kılar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Durdurur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Karmaşıklaştırır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sıkıcı yapar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yaparken günlük hayatta neyi kullanırız?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Sihir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Mantık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Ezber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Felsefenin günlük hayattaki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kazanmak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Hakikati aramak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Hızlıca uyumak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Dövüşmek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Felsefi bakış açısına sahip biri nasıl karar verir?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Korkarak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başkasına uyarak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Rastgele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Düşünerek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hayatın hangi alanında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sanatta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ticarette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sporda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alanında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Felsefe günlük hayatta neyi önler?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Yürümeyi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Yemek yemeyi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Körlemesine inanmayı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tıp alanındaki en ünlü eseri olan ve yüzyıllarca Avrupa üniversitelerinde ders kitabı olarak okutulan kitap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el-İşarat ve't-Tenbihat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el-Kanun fi't-Tıb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et-Tehafütü'l-Felasife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Faslu'l-Makal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felsefeyi eleştirdiği ve İslam dünyasında büyük yankı uyandıran ünlü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et-Tehafütü'l-Felasife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el-Munkızu mine'd-Dalâl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İhyâu Ulûmi'd-Dîn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el-Maksadü'l-Esna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Rüşd'ün, Gazali'nin 'Filozofların Tutarsızlığı' adlı eserine cevap olarak yazdığı ve felsefeyi savunduğu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Tehafütü't-Tehafüt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Kitâbü'l-Külliyyât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Bidâyetü'l-Müctehid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el-Cami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'Varlık' konusunu ele aldığı ve felsefi sistemini özetlediği en önemli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Kitâbü'ş-Şifâ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el-Adviyetü'l-Kalbiye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Risaletü't-Tayr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Hayy bin Yakzan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Rüşd, Batı dünyasında (özellikle Orta Çağ Avrupa'sında) hangi isimle tanınmıştır?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Algazel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Avicenna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Averroes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Averroism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tasavvufi yönünü ve kendi arayışlarını anlattığı otobiyografik eseri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Mi'yârü'l-İlim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Tehâfütü'l-Felâsife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el-İktisâd fi'l-İtikâd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el-Munkızu mine'd-Dalâl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'Uçan Adam' (el-insanü'l-muallak) düşünce deneyi hangi konuyu kanıtlamak için ortaya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Evrenin ezeliliği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Nedensellik ilkesi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Peygamberlik müessesesi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Ruhun varlığı ve bedenden bağımsızlığı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Rüşd'e göre felsefe ve din arasındaki ilişki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Din, felsefenin basitleştirilmiş halidir.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 ve din tamamen çelişir.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Felsefe ve din, hakikatin iki farklı yoludur ve çelişemezler.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 sadece vahiy ile anlaşılır, felsefeye gerek yoktur.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Gazali'nin 'İhyâu Ulûmi'd-Dîn' adlı eseri hangi alanda yazılmış bir başyapıttır?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ve anatomi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Matematik ve astronomi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 felsefesi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Tasavvuf ve ahlak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İbn Sina'nın felsefe anlayışında 'Vâcibü'l-Vücud' kavramı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Mümkün varlıkları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iradesini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Zorunlu varlığı (Allah'ı)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Doğa yasalarını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