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metal kapı koluna dokunduğumuzda elimizin üşümesinin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metal üzerinde yoğunlaşması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Metallerin soğuk üretmesi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Metallerin ısıyı hızlı iletmesi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Metalden elektriksel boşalma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Fiber optik kabloların internet iletiminde kullanılmasının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tam yansıması prensibiyle veri iletmeleri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taşımaları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mıknatıs özelliği göstermeleri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 akımını ısıya dönüştürmeleri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telden geçen elektrik akımı arttığında telin ısınması hangi yasa ile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Joule ısınma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 yasaları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Doppler etkisi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Arşimet prensibi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Deniz kabuğunu kulağımıza dayadığımızda duyduğumuz sesin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Kulağımızdaki kan akışının uğultusu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Okyanus dalgalarının elektriksel sinyalleri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Denizin içindeki canlıların 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Ortamdaki seslerin kabuk içinde yansıması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genetik biliminin temellerini atan, bezelye bitkileri üzerindeki çalışmalarıyla bilinen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Charles Darwin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Louis Pasteur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Hooke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Gregor Mendel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Nobel Fizik Ödülü'nü hem 1903'te hem de 1911'de kazanan, radyoaktivite çalışmalarıyla tanınan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Meitner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 Lovelace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Rosalind Franklin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Marie Curie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genişlediğini gözlemleyerek kendi adıyla anılan yasayı ortaya koyan astronom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Isaac Newton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Carl Sagan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Edwin Hubble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Maddenin en küçük yapı taşı olan atomun içinde, çekirdeğin etrafında dönen negatif yüklü parçacık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Einstein'ın ünlü E=mc² formülündeki 'c' harfi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yoğunluğu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çekimi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hızı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Celsius sıcaklığı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Periyodik tablodaki elementleri atom ağırlıklarına göre düzenleyen ve henüz keşfedilmemiş elementlerin yerini boş bırakan kimyager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John Dalton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Boyle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Dimitri Mendeleyev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Antoine Lavoisier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sistemindeki gezegenlerin yörüngelerinin elips şeklinde olduğunu açıklayan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Johannes Kepler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Nicolaus Copernicus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Tycho Brahe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 Galilei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 gürültüsünü şimşekten sonra duymamızın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ses dalgalarını yutması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yayılma hızının ışık hızından yavaş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kulağının sesi geç algılaması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bulutlarda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madde, doğada hem katı, hem sıvı hem de gaz halinde aynı anda bulunabilen tek doğal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Cıva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DNA'nın çift sarmallı yapısını keşfeden bilim insanları kimlerdir?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Bohr ve Planck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Fleming ve Florey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Pasteur ve Koch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Watson ve Crick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Evrendeki tüm enerjinin temel kaynağı olan süreçte Güneş'in çekirdeğinde gerçekleşen olay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Fisyon (Bölünme)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Oksidasyon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Füzyon (Birleşme)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Penisilini keşfederek modern antibiyotik çağını başlatan bilim insanı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Edward Jenner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Alexander Fleming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Joseph Lister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Robert Koch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Evrenin yaklaşık 13.8 milyar yıl önce tek bir noktadan genişleyerek oluştuğunu savunan teori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Patlama (Big Bang)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Sicim Teorisi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Görecelilik Teorisi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Mekaniği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Termodinamik yasalarına göre, kapalı bir sistemde enerji yoktan var edilemez ve vardan yok edilemez. Bu ilkeye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Eylemsizlik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Entropi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Termal Denge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Enerjinin Korunumu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bilim dalı, canlı organizmaların işleyişini ve evrimini inceleyen temel fen disiplinidir?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Astronomi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Işığın parçacık ve dalga ikiliğini açıklayan kuantum fiziğinin öncüsü olan Alman fizikçi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 Planck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Richard Feynman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Stephen Hawking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Enrico Fermi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kirliliğini önlemek için en etkili ulaşım yöntemi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Motosiklet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 taşıma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Uçak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araç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en geç kaybolan atık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Meyve kabuğu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Pamuklu kumaş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Evlerimizdeki prizlerde standart olarak kullanılan elektrik akımı türü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Manyetik Akım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Alternatif Akım (AC)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Doğru Akım (DC)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Elektrik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geri dönüştürülebilir bir maddedir?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Kırık seramik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Islak mendil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kirliliğine en çok neden olan kaynak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Fosil yakıtlar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Yağmur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 enerjisi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Plastik atıkları azaltmak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Bez çanta kullanmalıyız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poşet kullanmalıyız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Denize 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Küresel ısınmaya yol açan temel sorun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dönüşüm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dikimi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 gazı salınımı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Doğal gübreleme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kirliliğini azaltmak için en iyi yöntem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Hepsini yak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üret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Atıkları toprağa göm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Azalt, yeniden kullan, geri dönüştür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Atık pillerin doğaya karışması neye neden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ve toprak kirliliğine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verimini artırır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Enerji üretimine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Havanın temizlenmesine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Plastiklerin okyanuslara ulaşması en çok kime zarar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Dağlara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Rüzgarlara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canlılarına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Bulutlara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Fabrika bacalarına ne takılması hava kirliliğini azaltır?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Pervane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Klima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Lamba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Filtre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Kağıt israfını önlemek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Çift taraflı çıktı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Kağıtları çöpe atmalıyız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Kağıtları ıslatmalıyız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kağıt harcamalıyız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madde doğada çok uzun yıllar bozulmadan kalır?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şişe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Güneşli bir günde açık renkli kıyafetlerin tercih edilmesinin fiziksel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 daha fazla yansıtmaları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yalıtımı sağlamaları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 emerek ısıyı hapsetmeleri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az elektrik yükü taşımaları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Ağaçların kesilmesi havayı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daha serin olur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daha temiz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miktarını azaltır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Oksijeni artırır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odadaki sesin yankılanmasını engellemek için duvarlara süngerimsi maddeler konulmasının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frekansını değiştirmek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Odadaki sıcaklığı sabit tutmak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 ışığa dönüştürmek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enerjisini soğurarak yansımayı azaltmak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Mutfaktaki düdüklü tencerenin yemeği daha hızlı pişirmesinin arkasındaki fiziksel ilke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 dalgalarının yemeği yumuşatması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 arttıkça suyun kaynama noktasının yükselmesi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Isının elektrik enerjisine dönüşmesi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Tencerenin ışığı yansıtma kapasitesi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Elektrikli cihazların üzerinde bulunan 'topraklama' hattının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Fazla elektriği toprağa aktararak çarpılmaları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Cihazın daha az enerji harcamasını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Cihazın ses çıkarmasını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Işık şiddetini ayarlamak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Gözlük camlarının ışığı kırarak görüntüyü netleştirmesi hangi fizik olayı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soğurulması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Elektriksel iletim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yansıması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Işığın kırılması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Termosların iç kısmının parlak ve aynalı olmasının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Işınım yoluyla ısı kaybını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elektrikle ısıtmak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Sesin dışarı çıkmasını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Kapağı daha kolay açmak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