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Kışın metal kapı koluna dokunduğumuzda elimizin üşümesinin temel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Havanın metal üzerinde yoğunlaşması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Metallerin soğuk üretmesi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Metallerin ısıyı hızlı iletmesi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Metalden elektriksel boşalma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Fiber optik kabloların internet iletiminde kullanılmasının temel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Işığın tam yansıması prensibiyle veri iletmeleri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dalgalarını taşımaları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mıknatıs özelliği göstermeleri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Elektrik akımını ısıya dönüştürmeleri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telden geçen elektrik akımı arttığında telin ısınması hangi yasa ile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Joule ısınma yasası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Newton yasaları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Doppler etkisi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Arşimet prensibi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Deniz kabuğunu kulağımıza dayadığımızda duyduğumuz sesin kaynağı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Kulağımızdaki kan akışının uğultusu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 dalgalarının elektriksel sinyalleri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Denizin içindeki canlıların sesi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Ortamdaki seslerin kabuk içinde yansıması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genetik biliminin temellerini atan, bezelye bitkileri üzerindeki çalışmalarıyla bilinen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Charles Darwin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Louis Pasteur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Robert Hooke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Gregor Mendel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Nobel Fizik Ödülü'nü hem 1903'te hem de 1911'de kazanan, radyoaktivite çalışmalarıyla tanınan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Lise Meitner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 Lovelace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Rosalind Franklin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Marie Curie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Evrenin genişlediğini gözlemleyerek kendi adıyla anılan yasayı ortaya koyan astronom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Isaac Newton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Carl Sagan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Johannes Kepler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Edwin Hubble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Maddenin en küçük yapı taşı olan atomun içinde, çekirdeğin etrafında dönen negatif yüklü parçacık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Elektron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Einstein'ın ünlü E=mc² formülündeki 'c' harfi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 yoğunluğu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 çekimi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Işık hızı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Celsius sıcaklığı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Periyodik tablodaki elementleri atom ağırlıklarına göre düzenleyen ve henüz keşfedilmemiş elementlerin yerini boş bırakan kimyager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Dalton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Robert Boyle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Dimitri Mendeleyev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Antoine Lavoisier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sistemindeki gezegenlerin yörüngelerinin elips şeklinde olduğunu açıklayan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Johannes Kepler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Nicolaus Copernicus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Tycho Brahe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Galileo Galilei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Gök gürültüsünü şimşekten sonra duymamızın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Havanın ses dalgalarını yutması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Sesin yayılma hızının ışık hızından yavaş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kulağının sesi geç algılaması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bulutlarda kırılması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madde, doğada hem katı, hem sıvı hem de gaz halinde aynı anda bulunabilen tek doğal maddedir?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Cıva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Oksijen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DNA'nın çift sarmallı yapısını keşfeden bilim insanları kimlerdir?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Bohr ve Planck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Fleming ve Florey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Pasteur ve Koch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Watson ve Crick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Evrendeki tüm enerjinin temel kaynağı olan süreçte Güneş'in çekirdeğinde gerçekleşen olay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Fisyon (Bölünme)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Oksidasyon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Süblimleşme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Füzyon (Birleşme)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Penisilini keşfederek modern antibiyotik çağını başlatan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Edward Jenner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Alexander Fleming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Joseph Lister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Robert Koch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Evrenin yaklaşık 13.8 milyar yıl önce tek bir noktadan genişleyerek oluştuğunu savunan teori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Büyük Patlama (Big Bang)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Sicim Teorisi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Görecelilik Teorisi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Kuantum Mekaniği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Termodinamik yasalarına göre, kapalı bir sistemde enerji yoktan var edilemez ve vardan yok edilemez. Bu ilkeye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Eylemsizlik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Entropi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Termal Denge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Enerjinin Korunumu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bilim dalı, canlı organizmaların işleyişini ve evrimini inceleyen temel fen disiplinidir?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Astronomi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Jeoloji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Meteoroloji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Biyoloji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Işığın parçacık ve dalga ikiliğini açıklayan kuantum fiziğinin öncüsü olan Alman fizikçi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Max Planck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Richard Feynman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Stephen Hawking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Enrico Fermi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Hava kirliliğini önlemek için en etkili ulaşım yöntemi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Motosiklet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Toplu taşıma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Uçak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Özel araç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Doğada en geç kaybolan atık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Meyve kabuğu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Kağıt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Plastik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Pamuklu kumaş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Evlerimizdeki prizlerde standart olarak kullanılan elektrik akımı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Manyetik Akım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Alternatif Akım (AC)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 Akım (DC)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Statik Elektrik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geri dönüştürülebilir bir maddedir?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Kırık seramik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Islak mendil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Hava kirliliğine en çok neden olan kaynak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Fosil yakıtlar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Yağmur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enerjisi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Plastik atıkları azaltmak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Bez çanta kullanmalıyız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 poşet kullanmalıyız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Denize atmalıyız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ısınmaya yol açan temel sorun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 dönüşüm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Ağaç dikimi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Sera gazı salınımı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gübreleme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Çevre kirliliğini azaltmak için en iyi yöntem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Hepsini yak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 üret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Atıkları toprağa göm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Azalt, yeniden kullan, geri dönüştür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Atık pillerin doğaya karışması neye neden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 ve toprak kirliliğine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 verimini artırır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 üretimine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Havanın temizlenmesine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Plastiklerin okyanuslara ulaşması en çok kime zarar verir?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Dağlara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Rüzgarlara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Deniz canlılarına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Bulutlara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Fabrika bacalarına ne takılması hava kirliliğini azaltır?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Pervane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Klima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Lamba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Filtre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Kağıt israfını önlemek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Çift taraflı çıktı almalıyız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Kağıtları çöpe atmalıyız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Kağıtları ıslatmalıyız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 kağıt harcamalıyız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madde doğada çok uzun yıllar bozulmadan kalır?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Plastik şişe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Güneşli bir günde açık renkli kıyafetlerin tercih edilmesinin fiziksel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Işığı daha fazla yansıtmaları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yalıtımı sağlamaları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 emerek ısıyı hapsetmeleri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az elektrik yükü taşımaları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Ağaçların kesilmesi havayı nasıl etkiler?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daha serin olur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daha temiz olur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Oksijen miktarını azaltır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Oksijeni artırır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odadaki sesin yankılanmasını engellemek için duvarlara süngerimsi maddeler konulmasının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frekansını değiştirmek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Odadaki sıcaklığı sabit tutmak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dalgalarını ışığa dönüştürmek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Ses enerjisini soğurarak yansımayı azaltmak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Mutfaktaki düdüklü tencerenin yemeği daha hızlı pişirmesinin arkasındaki fiziksel ilke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dalgalarının yemeği yumuşatması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Basınç arttıkça suyun kaynama noktasının yükselmesi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Isının elektrik enerjisine dönüşmesi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Tencerenin ışığı yansıtma kapasitesi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Elektrikli cihazların üzerinde bulunan 'topraklama' hattının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Fazla elektriği toprağa aktararak çarpılmaları önlemek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Cihazın daha az enerji harcamasını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Cihazın ses çıkarmasını engellemek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şiddetini ayarlamak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Gözlük camlarının ışığı kırarak görüntüyü netleştirmesi hangi fizik olayı ile açıklanır?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soğurulması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Elektriksel iletim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yansıması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Işığın kırılması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Termosların iç kısmının parlak ve aynalı olmasının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Işınım yoluyla ısı kaybını azaltmak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Suyu elektrikle ısıtmak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dışarı çıkmasını engellemek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Kapağı daha kolay açmak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