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Teorisi'ne göre evrendeki en yüksek hız sınırı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kaçış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genişleme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Görelilik teorisinin temel aldığı 'Eylemsiz referans sistemlerinde fizik yasaları aynıdır'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Görelilik ilkesi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ilkesi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Belirsizlik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hızına yakın hareket eden bir cismin hareket yönündeki uzunluğunun kısalmasına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genişlemesi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Doppler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Uzunluk büzülmesi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Nobel Fizik Ödülü'nü almasını sağlayan çalışması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Görelilik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Brown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Görelilik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Fotoelektrik etki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evrensel kütle çekim yasasına göre, iki kütle arasındaki çekim kuvveti kütlelerin çarpımı ile doğru, aralarındaki uzaklığın neyi ile ters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karekökü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 katı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yasasına göre, izole bir sistemin toplam entropisi zamanla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kalır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özel görelilik kuramına göre, boşluktaki ışık hızı gözlemcinin hareketinden bağımsız olarak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Coulomb yasası, yüklü iki parçacık arasındaki etkileşim kuvvetini tanımlar. Bu kuvvet hangi temel kuvvet türüne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nükleer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nükleer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Enerjinin korunumu yasasına göre enerji yoktan var edilemez, vardan yok edilemez; sadece ne yapabilir?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yok olabilir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Sıfıra indirgenebilir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 bir biçime dönüşebilir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ısıya dönüşebilir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Heisenberg Belirsizlik İlkesi'ne göre, bir parçacığın aynı anda hem konumu hem de neyi kesin olarak bilinemez?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Momentumu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Arşimet prensibine göre, bir akışkan içine daldırılan bir cisme uygulanan kaldırma kuvveti, cismin yer değiştirdiği neye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Akışkanın ağırlığına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Hacmine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Teorisi hangi yıl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Kepler'in gezegen hareketleri yasalarından birine göre, gezegenler Güneş etrafında nasıl bir yörüngede dönerler?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Hooke Yasası, esnek bir cismin uzama miktarının ne ile doğru orantılı olduğunu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Uygulanan kuvvete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sıfırıncı yasası hangi fiziksel niceliğin tanımını yapmamızı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Faraday'ın indüksiyon yasasına göre, bir devredeki akım değişimi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Elektromotor kuvvet oluşumuna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yavaşlamasına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değişimine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kaybına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ikinci hareket yasası (F=m.a) hangi temel kavramı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İvme ve kuvvet ilişkisi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1921 yılında fotoelektrik etki üzerine yaptığı çalışmalarla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üzerine yaptığı öncü çalışmalarla iki farklı bilim dalında Nobel kazanan ilk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mekaniğinin temellerini atan 'belirsizlik ilkesi' hangi fizikçiye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de Broglie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Erwin Schrödinger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Dirac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1933 yılında 'atom teorisinin yeni verimli formlarını keşfettikleri için' Nobel Fizik Ödülü'nü paylaşan isimler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Bohr ve 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Curie ve Rutherford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Feynman ve Gell-Mann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Schrödinger ve Dirac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Elektronun yükünü hassas bir şekilde ölçerek Nobel ödülü alan Amerikalı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Arthur Compton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Robert Millikan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Lawrence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Chadwick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 Görelilik Teorisi, kütleçekimini nasıl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Mıknatıssal bir etkileşim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Uzay-zaman dokusunun bükülmesi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parçacıklarının alışverişi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 bir çekim kuvveti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fiziğin babası olarak kabul edilen ve görelilik teorisiyle evren anlayışımızı değiştiren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Clerk Maxwell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fiziğinde 'standart modelin' önemli bir parçası olan, kendi adıyla anılan bozonun varlığını öngören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Peter Higgs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Murray Gell-Mann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 Lederman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yılında kara deliklerin oluşumunun genel görelilikle bağlantısını keşfettiği için Nobel kazanan isimlerden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Roger Penrose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Kip Thorne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Barish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Andrea Ghez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X-ışınlarını keşfederek 1901'de ilk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Lord Kelvin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Becquerel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Wilhelm Conrad Röntgen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Transistörün icadıyla elektronik dünyasında devrim yaratan ve 1956 Nobel Fizik Ödülü'nü kazanan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Bardeen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Walter Brattain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 doğru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Shockley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elektrodinamiği (QED) konusundaki çalışmalarıyla tanınan, ünlü 'Feynman Diyagramları'nın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Julian Schwinger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Freeman Dyson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Sin-Itiro Tomonaga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genişlemesiyle ilgili çalışmalarıyla 2011 Nobel Fizik Ödülü'nü kazanan araştırmacılar neyi keşfetmişlerdir?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maddenin var olmadığını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Patlama'nın olmadığını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Evrenin genişlemesinin hızlandığını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kütlesi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 deliğin merkezindeki, yoğunluğun sonsuz olduğu varsayılan noktaya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Tekillik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Ufku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Akresyon Diski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 deliklerin etrafındaki, ışığın bile kaçamadığı sınır bölgesine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Sınırı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Tozu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 Ufku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maddenin evrendeki varlığını kanıtlayan en temel gözlemsel kanıt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deliklerin radyasyonu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Gökadaların dönüş hızları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çekim gücü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manyetik alanı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kütle ve enerjinin eşdeğer olduğunu belirten ünlü formülü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F=m.a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PV=nRT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E=m.c²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G=m1.m2/r²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toplam kütle-enerji içeriğinin yaklaşık ne kadarı karanlık maddeden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Yüzde 27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hızla hareket eden bir nesnede zamanın yavaşlaması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eşitlemesi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genişlemesi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daralması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Einstein, Genel Görelilik Teorisi'ni hangi yıl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hızı ışık hızına yaklaştıkça kütlesi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kalır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Görelilik teorisine göre, uzay ve zamanın birleştiği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Sonsuzluk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Uzay-zaman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boşluğu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kütleçekimi nedeniyle bükülmesine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 yansıması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kayma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