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teorisine göre evrenin temel yapı taşı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çekirdeği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Kuvarklar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Titreyen iplikçikler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 kaç boyutlu bir evren öngörür?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veya 11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teorisinin ana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ölçümü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analizi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şeyin teorisi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teorisinde sicimler nasıl hareket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Titreşerek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Sıçrayarak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 teori hangi iki alanı birleştirmeye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 ve Müzik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 ve Optik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ve Genel Görelilik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 ve Fizik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 neden kanıtlanması zor bir teoridir?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Yanlış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küçük ölçekli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basit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bildiğimiz boyutları dışında ne olduğu varsayılır?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delik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Ekstra boyutlar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teorisinde sicimlerin titreşimleri neyi belirler?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Parçacık türünü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teorisinin diğer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teorisi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 teorisi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Sicim teorisi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teorisi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tek bir temel yasadan türediği düşüncesine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Birleşik Alan Teorisi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Mekaniği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Termodinamik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 hangi fizik dalına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Biyofizik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Teorik Fizik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Uygulamalı Fizik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Jeofizik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teorisinde boyutlar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Kıvrılmış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 hangi kuvveti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Sürtünme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çekim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Sicim teorisi çalışmaları hangi seviyede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Planck ölçeği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ölçeği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Makro ölçek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 ölçeği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Sicim teorisi fiziğin en büyük iddiası olarak neyi 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Evrenin tek formülü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kaynağı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sınırı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gezegenler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Özel Görelilik Teorisi'ne göre evrendeki en yüksek hız sınırı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kaçış hızı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genişleme hızı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Özel Görelilik Teorisi hangi yıl yayımlanmıştır?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Genel Görelilik Teorisi, kütleçekimini nasıl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Mıknatıssal bir etkileşim olarak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Uzay-zaman dokusunun bükülmesi olarak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parçacıklarının alışverişi olarak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Görünmez bir çekim kuvveti olarak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Einstein'ın kütle ve enerjinin eşdeğer olduğunu belirten ünlü formülü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F=m.a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PV=nRT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E=m.c²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G=m1.m2/r²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Yüksek hızla hareket eden bir nesnede zamanın yavaşlaması olayına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eşitlemesi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genişlemesi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daralması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kırılması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Einstein, Genel Görelilik Teorisi'ni hangi yıl tamamlamıştır?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hızı ışık hızına yaklaştıkça kütlesi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Sıfırlanır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kalır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Görelilik teorisine göre, uzay ve zamanın birleştiği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Sonsuzluk alanı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Uzay-zaman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boşluğu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kütleçekimi nedeniyle bükülmesine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merceklenme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Foton yansıması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Spektral kayma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Görelilik teorisinin temel aldığı 'Eylemsiz referans sistemlerinde fizik yasaları aynıdır' ilkesine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Görelilik ilkesi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Termodinamik ilkesi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ilkesi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Belirsizlik ilkesi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Işık hızına yakın hareket eden bir cismin hareket yönündeki uzunluğunun kısalmasına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 genişlemesi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Doppler etkisi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artışı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Uzunluk büzülmesi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Einstein'ın Nobel Fizik Ödülü'nü almasını sağlayan çalışması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Görelilik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Brown hareketi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Görelilik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Fotoelektrik etki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Newton'un evrensel kütle çekim yasasına göre, iki kütle arasındaki çekim kuvveti kütlelerin çarpımı ile doğru, aralarındaki uzaklığın neyi ile ters orantılıdır?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karekökü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iki katı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Termodinamiğin ikinci yasasına göre, izole bir sistemin toplam entropisi zamanla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Sıfırlanır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kalır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Einstein'ın özel görelilik kuramına göre, boşluktaki ışık hızı gözlemcinin hareketinden bağımsız olarak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Coulomb yasası, yüklü iki parçacık arasındaki etkileşim kuvvetini tanımlar. Bu kuvvet hangi temel kuvvet türüne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nükleer kuvvet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 nükleer kuvvet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çekim kuvveti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Enerjinin korunumu yasasına göre enerji yoktan var edilemez, vardan yok edilemez; sadece ne yapabilir?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yok olabilir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Sıfıra indirgenebilir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 bir biçime dönüşebilir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ısıya dönüşebilir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Heisenberg Belirsizlik İlkesi'ne göre, bir parçacığın aynı anda hem konumu hem de neyi kesin olarak bilinemez?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Momentumu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Arşimet prensibine göre, bir akışkan içine daldırılan bir cisme uygulanan kaldırma kuvveti, cismin yer değiştirdiği neye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Akışkanın ağırlığına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Hacmine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Yoğunluğuna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Kepler'in gezegen hareketleri yasalarından birine göre, gezegenler Güneş etrafında nasıl bir yörüngede dönerler?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Hiperbol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Spiral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Elips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Hooke Yasası, esnek bir cismin uzama miktarının ne ile doğru orantılı olduğunu belirtir?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Uygulanan kuvvete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Termodinamiğin sıfırıncı yasası hangi fiziksel niceliğin tanımını yapmamızı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Faraday'ın indüksiyon yasasına göre, bir devredeki akım değişimi neye sebep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Elektromotor kuvvet oluşumuna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yavaşlamasına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 değişimine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kaybına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Newton'un ikinci hareket yasası (F=m.a) hangi temel kavramı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Eylemsizlik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 ve kuvvet ilişkisi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Momentum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1921 yılında fotoelektrik etki üzerine yaptığı çalışmalarla Nobel Fizik Ödülü'nü kazanan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Werner Heisenberg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Niels Bohr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Planck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