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String teorisine göre evrenin temel yapı taşı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Atom çekirdeği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Kuvarklar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Elektronlar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Titreyen iplikçikler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String teorisi kaç boyutlu bir evren öngörür?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10 veya 11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String teorisinin ana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 ölçümü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Yerçekimi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 analizi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Her şeyin teorisi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String teorisinde sicimler nasıl hareket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Durarak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Titreşerek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Sıçrayarak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Dönerek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Bu teori hangi iki alanı birleştirmeye çalışır?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Matematik ve Müzik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Kimya ve Optik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Kuantum ve Genel Görelilik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Biyoloji ve Fizik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String teorisi neden kanıtlanması zor bir teoridir?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Yanlış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Eski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Çok küçük ölçekli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basit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Evrenin bildiğimiz boyutları dışında ne olduğu varsayılır?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Boşluk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Siyah delik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Enerji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Ekstra boyutlar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String teorisinde sicimlerin titreşimleri neyi belirler?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Parçacık türünü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Zamanı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Renkleri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 hızını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String teorisinin diğer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Atom teorisi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Gezegen teorisi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Sicim teorisi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 teorisi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Evrenin tek bir temel yasadan türediği düşüncesine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Optik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Birleşik Alan Teorisi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Kuantum Mekaniği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Termodinamik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String teorisi hangi fizik dalına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Biyofizik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Teorik Fizik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Uygulamalı Fizik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Jeofizik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String teorisinde boyutlar nasıl tanımlanır?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Sonsuz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Kıvrılmış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Yatay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String teorisi hangi kuvveti kapsar?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Manyetik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Sürtünme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Kütle çekim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Sicim teorisi çalışmaları hangi seviyede yapılır?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Planck ölçeği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Atom ölçeği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Makro ölçek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Galaksi ölçeği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Sicim teorisi fiziğin en büyük iddiası olarak neyi arar?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Evrenin tek formülü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 kaynağı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 sınırı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gezegenler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Özel Görelilik Teorisi'ne göre evrendeki en yüksek hız sınırı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 hızı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Işık hızı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Dünya'nın kaçış hızı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Galaktik genişleme hızı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Özel Görelilik Teorisi hangi yıl yayımlanmıştır?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1921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1905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1915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1900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Genel Görelilik Teorisi, kütleçekimini nasıl tanımlar?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Mıknatıssal bir etkileşim olarak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Uzay-zaman dokusunun bükülmesi olarak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Kuantum parçacıklarının alışverişi olarak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Görünmez bir çekim kuvveti olarak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Einstein'ın kütle ve enerjinin eşdeğer olduğunu belirten ünlü formülü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F=m.a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PV=nRT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E=m.c²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G=m1.m2/r²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Yüksek hızla hareket eden bir nesnede zamanın yavaşlaması olayına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Zaman eşitlemesi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Zaman genişlemesi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Zaman daralması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Zaman kırılması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Einstein, Genel Görelilik Teorisi'ni hangi yıl tamamlamıştır?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1935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1905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1915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1925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cismin hızı ışık hızına yaklaştıkça kütlesi için ne söylenebilir?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Artar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Azalır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Sıfırlanır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Sabit kalır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Görelilik teorisine göre, uzay ve zamanın birleştiği yapıya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Sonsuzluk alanı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Uzay-zaman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Kuantum boşluğu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Işığın kütleçekimi nedeniyle bükülmesine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 kırılması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Kütleçekimsel merceklenme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Foton yansıması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Spektral kayma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Görelilik teorisinin temel aldığı 'Eylemsiz referans sistemlerinde fizik yasaları aynıdır' ilkesine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Görelilik ilkesi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Termodinamik ilkesi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Kuantum ilkesi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Belirsizlik ilkesi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Işık hızına yakın hareket eden bir cismin hareket yönündeki uzunluğunun kısalmasına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Boyut genişlemesi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Doppler etkisi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Kütle artışı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Uzunluk büzülmesi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Einstein'ın Nobel Fizik Ödülü'nü almasını sağlayan çalışması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Genel Görelilik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Brown hareketi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Özel Görelilik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Fotoelektrik etki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Newton'un evrensel kütle çekim yasasına göre, iki kütle arasındaki çekim kuvveti kütlelerin çarpımı ile doğru, aralarındaki uzaklığın neyi ile ters orantılıdır?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karekökü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küpü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iki katı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Termodinamiğin ikinci yasasına göre, izole bir sistemin toplam entropisi zamanla ne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Azalır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Artar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Sıfırlanır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Sabit kalır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Einstein'ın özel görelilik kuramına göre, boşluktaki ışık hızı gözlemcinin hareketinden bağımsız olarak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Yavaşlar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Değişkendir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Sabittir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Hızlanır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Coulomb yasası, yüklü iki parçacık arasındaki etkileşim kuvvetini tanımlar. Bu kuvvet hangi temel kuvvet türüne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Elektromanyetik kuvvet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Güçlü nükleer kuvvet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Zayıf nükleer kuvvet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Kütle çekim kuvveti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Enerjinin korunumu yasasına göre enerji yoktan var edilemez, vardan yok edilemez; sadece ne yapabilir?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Tamamen yok olabilir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Sıfıra indirgenebilir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Başka bir biçime dönüşebilir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ısıya dönüşebilir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Heisenberg Belirsizlik İlkesi'ne göre, bir parçacığın aynı anda hem konumu hem de neyi kesin olarak bilinemez?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Momentumu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Kütlesi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Hacmi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Arşimet prensibine göre, bir akışkan içine daldırılan bir cisme uygulanan kaldırma kuvveti, cismin yer değiştirdiği neye eşittir?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Akışkanın ağırlığına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Hacmine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Yoğunluğuna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Kütlesine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Kepler'in gezegen hareketleri yasalarından birine göre, gezegenler Güneş etrafında nasıl bir yörüngede dönerler?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Hiperbol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Daire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Spiral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Elips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Hooke Yasası, esnek bir cismin uzama miktarının ne ile doğru orantılı olduğunu belirtir?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 hızına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Uygulanan kuvvete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Sıcaklığa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Zamana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Termodinamiğin sıfırıncı yasası hangi fiziksel niceliğin tanımını yapmamızı sağlar?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Basınç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Sıcaklık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Hacim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Faraday'ın indüksiyon yasasına göre, bir devredeki akım değişimi neye sebep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Elektromotor kuvvet oluşumuna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Işığın yavaşlamasına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Yerçekimi değişimine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Kütle kaybına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Newton'un ikinci hareket yasası (F=m.a) hangi temel kavramı tanımlar?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Eylemsizlik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İvme ve kuvvet ilişkisi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Enerji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Momentum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1921 yılında fotoelektrik etki üzerine yaptığı çalışmalarla Nobel Fizik Ödülü'nü kazanan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Albert Einstein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Werner Heisenberg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Niels Bohr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Max Planck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