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GP'nin yapıldığı sokak pisti hangi meşhur bölgede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 Carlo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Saint-Tropez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Cannes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pistinde yarışın başlangıç ve bitiş noktası olan düzlüğün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Start-Finish Straight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Boulevard Albert 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Casino Square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Spa-Francorchamps, Formula 1 takvimindeki en uzun pistlerden biridir; toplam uzunluğu yaklaşık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8.5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6.1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7.0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5.2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 pisti 'Hız Tapınağı' (Temple of Speed) olarak bilinir; bunun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Düzlüklerin uzunluğu ve yüksek 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viraj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çok dar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1'de sürücülerin başını korumak için 2018 yılında zorunlu hale getirilen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Aeroscreen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Roll 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Cihazı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Sürücünün kaza anında boyun ve kafa hareketlerini sınırlayarak omurga yaralanmalarını önleyen ekipman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 kemeri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Cihazı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tulumu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yakıt deposunun patlamasını önlemek için kullanılan, delinmeye karşı dirençli teknoloji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Titanyum taban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fiber gövde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Kevlar yakıt hücresi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Alüminyum tank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Ayrton Senna'nın 1994 yılındaki trajik kazasından sonra F1'de hangi güvenlik önlemi radikal şekilde artırılmıştır?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Araçların maksimum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hamurlarının sertliği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Pist dışı kaçış alanları ve bariyer standartları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 stop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araçlarında kullanılan kokpitin en dıştaki, sürücüyü yan darbelerden koruyan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konisi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Sidepod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Sürücülerin kaza sonrası araçtan hızlıca çıkabilmeleri için direksiyonun çıkarılabilir olmasının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Aerodinamik avantaj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Acil durum tahliyesi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tasarrufu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Sürüş konforu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yarışlarında kaza sonrası pistteki durumu sürücülere bildiren ve araçların hızını sınırlayan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bayrak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Sanal Güvenlik Aracı (VSC)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pistinin en ikonik ve korkutucu virajı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Eau Rouge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Combes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Rascasse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pilotlarının giydiği tulumlar, belirli bir sıcaklıkta ateşe ne kadar süre dayanacak şekilde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saniye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saniye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2020 Bahreyn GP'de Romain Grosjean'ın aracının ikiye bölündüğü büyük kazadan sağ çıkmasını sağlayan en kritik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araç 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söndürme tüpü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 tasarımı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pistlerinde bariyerlerin önüne yerleştirilen, enerjiyi emerek çarpışmanın şiddetini azaltan lastik yığınlarına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Gravel trap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Tecpro bariyerleri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 barrier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Araçların kaza anında pistten çıkıp güvenli bir şekilde yavaşlamasını sağlayan kumlu alanlara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Paddock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Pit lane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Gravel trap (Çakıl havuzu)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F1 araçlarında kaza anında tekerleklerin araçtan kopup seyircilere veya diğer pilotlara çarpmasını önleyen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süspansiyon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Tekerlek sabitleme kabloları (Wheel tethers)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seramik frenler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Tork vektörleme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Schumacher toplam kaç kez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 ile ilk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F1 kariyerine hangi takımda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Sauber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Adam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Uçan Finli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Baron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2004 sezonunda bir sezonda kaç yarış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 GP'sinin düzenlendiği Monza pisti, hangi şehrin hemen dışında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Torino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Ferrari'de birlikte çalıştığı efsanevi takım patronu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Todt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 Dennis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1994 ve 1995 şampiyonluklarını hangi takımda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McLaren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F1 kariyerindeki son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Renault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Bull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 2002 sezonunda kaçıncı yarışta matematiksel olarak şampiyonluğunu ilan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Schumacher, Ferrari'den ayrıldıktan sonra hangi yıl pistlere geri dönmüştür?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kariyeri boyunca elde ettiği toplam pol pozisyonu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1997 yılında şampiyonluk mücadelesi verirken diskalifiye edildiği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 Hakkinen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Coulthard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Jacques Villeneuve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Damon Hill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 ile kazandığı üst üste şampiyonluk serisi hangi yıllar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1999-2003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2000-2004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2001-2005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2002-2006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1991 Belçika GP'sinde ilk kez piste çıktığı takımın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Benetton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Tyrrell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Schumacher'in Ferrari'de takım arkadaşı olan ve 'ikinci pilot' olarak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Rubens Barrichello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Kimi Raikkonen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Felipe Massa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Eddie Irvine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Monaco'da yarışan pilotların geçtiği dünyanın en yavaş F1 virajı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Massenet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 Hotel Hairpin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Sainte-Dévote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Ayrton Senna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 hangi ülkede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 pistinin meşhur, yüksek hızla girilen son virajının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Parabolica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Curva Grande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Ascari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Variante del Rettifilo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Monaco Grand Prix'si takvimdeki diğer yarışlardan farklı olarak genellikle kaç tur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 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78 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Spa-Francorchamps pisti, değişken hava koşullarıyla ünlüdür; bu durum genellikle hangi terimle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 iklim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Ardennes sürprizi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 havası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 esintisi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Monza'daki Ferrari tutkunu taraftarlara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Tifosi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Ferraristi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Fanatici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