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araçlarında pilotun başını koruyan sistemin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Aero-Guard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Shield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Cockpit-Cover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F1'de pilotların boyun bölgesini koruyan güvenlik parçası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Helmet-Lock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HANS cihazı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Neck-Support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Body-Guard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pilotlarının giydiği özel kıyafetlerin en önemli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Ateşe dayanıklı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hafif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geçirmemesi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F1'de güvenlik denince akla gelen en önemli efsanevi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Jean Todt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Mosley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Sid Watkins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Bernie Ecclestone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Halo sistemi hangi yıldan itibaren zorunlu hale getirilmiştir?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F1'de bir kaza anında sürücüleri koruyan bariyer sistemlerine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 çitler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Tecpro bariyerleri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 havuzları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Beton duvarlar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F1'de yarışın durdurulması gerektiğini belirten bayrak rengi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HANS cihazı neyi engellemek için tasarlanmıştır?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Kaskın kırılmasını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Aracın yanmasını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Boyun kırılmalarını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Pilotun araçtan çıkmasını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araçlarının şasisi hangi malzemeden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Alüminyum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 fiber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Romain Grosjean'ın 2020 Bahreyn kazasında hayatta kalmasının ana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Kaskın kalitesi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Halo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Hızın düşük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araçlarında yakıt deposu patlamaması için hangi malzemeyle kaplıdır?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Kurşun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Kevlar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Pilotun acil durumlarda araçtan çıkması için gereken süre sınırı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saniye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saniye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saniye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dakika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F1'de piste giren güvenlik aracının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Yarışı bitirmek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Lastik değiştirmek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Yakıt taşımak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 sınırlamak ve güvenliği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pilotlarının kaskları hangi zorlu testlerden geçer?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Ağırlık testleri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Estetik testler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 ve darbe testleri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 testleri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araçlarında 'Survival Cell'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Egzoz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Pilotun oturduğu güvenli bölme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Lastik depolama alanı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Motor odası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Monaco GP'nin yapıldığı sokak pisti hangi meşhur bölgede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Monte Carlo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Saint-Tropez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Cannes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Spa-Francorchamps pistinin en ikonik ve korkutucu virajı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Eau Rouge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Les Combes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Parabolica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Rascasse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 GP'sinin düzenlendiği Monza pisti, hangi şehrin hemen dışında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Torino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Floransa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Monaco'da yarışan pilotların geçtiği dünyanın en yavaş F1 virajı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Massenet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Grand Hotel Hairpin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Sainte-Dévote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Tabac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Spa-Francorchamps pisti hangi ülkede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Hollanda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Belçika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Monza pistinin meşhur, yüksek hızla girilen son virajının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Parabolica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Curva Grande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Ascari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Variante del Rettifilo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Monaco Grand Prix'si takvimdeki diğer yarışlardan farklı olarak genellikle kaç tur sürer?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85 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 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 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78 tur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Spa-Francorchamps pisti, değişken hava koşullarıyla ünlüdür; bu durum genellikle hangi terimle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Mikro iklim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Ardennes sürprizi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 havası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 esintisi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Monza'daki Ferrari tutkunu taraftarlara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Tifosi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Ferraristi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Ultras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Fanatici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Monaco pistinde yarışın başlangıç ve bitiş noktası olan düzlüğün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Start-Finish Straight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Boulevard Albert 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Casino Square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Portier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Spa-Francorchamps, Formula 1 takvimindeki en uzun pistlerden biridir; toplam uzunluğu yaklaşık kaç kilometredir?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8.5 km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6.1 km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7.0 km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5.2 km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Monza pisti 'Hız Tapınağı' (Temple of Speed) olarak bilinir; bunun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Düzlüklerin uzunluğu ve yüksek hız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fazla viraj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Yolun çok dar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Formula 1'de sürücülerin başını korumak için 2018 yılında zorunlu hale getirilen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Aeroscreen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Roll Bar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HANS Cihazı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Sürücünün kaza anında boyun ve kafa hareketlerini sınırlayarak omurga yaralanmalarını önleyen ekipman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Emniyet kemeri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HANS Cihazı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Yangın tulumu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araçlarında yakıt deposunun patlamasını önlemek için kullanılan, delinmeye karşı dirençli teknoloji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Titanyum taban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 fiber gövde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Kevlar yakıt hücresi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Alüminyum tank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Ayrton Senna'nın 1994 yılındaki trajik kazasından sonra F1'de hangi güvenlik önlemi radikal şekilde artırılmıştır?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Araçların maksimum hızı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Lastik hamurlarının sertliği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Pist dışı kaçış alanları ve bariyer standartları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Pit stop süresi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Formula 1 araçlarında kullanılan kokpitin en dıştaki, sürücüyü yan darbelerden koruyan yapıya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 konisi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Sidepod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Difüzör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Monokok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Sürücülerin kaza sonrası araçtan hızlıca çıkabilmeleri için direksiyonun çıkarılabilir olmasının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Aerodinamik avantaj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Acil durum tahliyesi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Ağırlık tasarrufu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Sürüş konforu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yarışlarında kaza sonrası pistteki durumu sürücülere bildiren ve araçların hızını sınırlayan sistem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 bayrak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Sanal Güvenlik Aracı (VSC)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pilotlarının giydiği tulumlar, belirli bir sıcaklıkta ateşe ne kadar süre dayanacak şekilde üretilir?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 saniye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saniye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saniye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 saniye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2020 Bahreyn GP'de Romain Grosjean'ın aracının ikiye bölündüğü büyük kazadan sağ çıkmasını sağlayan en kritik faktör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Tıbbi araç hızı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Yangın söndürme tüpü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Halo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Kask tasarımı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pistlerinde bariyerlerin önüne yerleştirilen, enerjiyi emerek çarpışmanın şiddetini azaltan lastik yığınlarına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Kerb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Gravel trap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Tecpro bariyerleri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Tire barrier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Araçların kaza anında pistten çıkıp güvenli bir şekilde yavaşlamasını sağlayan kumlu alanlara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Paddock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Pit lane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Gravel trap (Çakıl havuzu)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F1 araçlarında kaza anında tekerleklerin araçtan kopup seyircilere veya diğer pilotlara çarpmasını önleyen sistem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Aktif süspansiyon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Tekerlek sabitleme kabloları (Wheel tethers)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 seramik frenler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Tork vektörleme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 Schumacher toplam kaç kez dünya şampiyonu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