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mutfağının vazgeçilmezi olan, 'tereyağlı hamur işi' anlamına gelen ve kahvaltıların simgesi haline gelen o meşhur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Croissant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Éclair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Baguette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mutfağının ünlü 'Escargot' yemeğinin ana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 bacağı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Salyangoz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Ördek ciğeri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İstiridye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Fransız yazar Victor Hugo'nun yazdığı, daha sonra müzikal ve filme de uyarlanan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Madame Bovary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Petit Prince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L'Étranger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Les Misérables (Sefiller)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ulusal bayramı olan ve her yıl 14 Temmuz'da kutlanan günün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Bastille Günü (Ulusal Gün)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Günü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 dışında, dünyanın en kalabalık Fransızca konuşulan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Montreal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Kinşasa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Quebec eyaletinde Fransızca ana dildir. Peki, Quebec'in en büyük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Ottawa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Quebec City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Montreal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Avrupa'da Fransızca konuşulan ülkelerden biri olan ve 'Lüksemburg' olarak bilinen ülkenin resmi dillerinden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Lüksemburgca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Felemenkçe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kıtasında Fransızca konuşulan ve başkenti Dakar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Senegal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Kamerun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Fildişi Sahili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Fransızca, Birleşmiş Milletler'in resmi dillerinden biridir. Fransızca'da 'merhaba'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S'il vous plaît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Bonjour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 revoir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Karayip ülkesinde Fransızca, Creole dili ile birlikte resmi dildir?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Dominik Cumhuriyeti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Jamaika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Belçika'da Fransızca konuşulan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Flandre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Valonya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çok ziyaret edilen sanat müzesi olan ve 'Mona Lisa' tablosuna ev sahipliği yapan Paris'teki müze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Musée du Louvre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Musée d'Orsay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Musée Rodin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Centre Pompidou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Hint Okyanusu'nda yer alan ve Fransızca'nın resmi dil olduğu ada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Maldivler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Seyşeller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Sri Lanka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İsviçre'de Fransızca konuşulan bölgeye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Ticino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'teşekkür ederim'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konuşan ülkelerin oluşturduğu uluslararası topluluğun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Francophonie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'görüşmek üzere' anlamına gelen veda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Bienvenue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 revoir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D'accord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sinema tarihine geçen, 1895 yılında ilk film gösterimini yapan Lumière Kardeşler'in memleketi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Yeni Dalgası (La Nouvelle Vague) akımının öncüsü kabul edilen ve 'Serseri Aşıklar' (À bout de souffle)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Jean-Luc Godard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Jacques Demy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Chabrol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François Truffaut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2001 yapımı, Paris'in Montmartre semtinde geçen ve başrolünde Audrey Tautou'nun oynadığı ünlü Fransız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Intouchables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Haine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Fabuleux Destin d'Amélie Poulain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Vie en Rose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pop müziğinin efsanevi ismi, 'La Vie en rose' şarkısıyla dünya çapında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Mireille Mathieu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Dalida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Edith Piaf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 Gall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sinemasının 'Oscar'ı olarak bilinen ve her yıl düzenlenen prestijli film ödül töreninin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Molière Ödülleri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César Ödülleri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Lumière Ödülleri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Palme d'Or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Paris'te düzenlenen ve dünya moda sektörüne yön veren etkinlik serisine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Fashion Week (Semaine de la Mode)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Haute Couture Haftası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Atelier Defilesi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Prêt-à-porter Gösterisi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1960'larda Fransız pop müziğinde ortaya çıkan, 'yetişkin genç' anlamına gelen müzik akımının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Yé-yé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Musette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Jazz Manouche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Luc Besson tarafından yönetilen, başrolünde Natalie Portman ve Jean Reno'nun oynadığı kült Fransız yapımı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Taxi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Grand Bleu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Léon: The Professional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sinemasının en önemli oyuncularından biri olan ve 'La Boum' filmindeki rolüyle ünlenen aktris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 Green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Catherine Deneuve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Sophie Marceau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Marion Cotillard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dünyaca ünlü çizgi roman karakteri, bir Galyalı savaşçı olan 'Asterix'in sadık dostu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Idefix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Abraracourcix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Obelix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Panoramix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'Sinematek' (La Cinémathèque française) kurumunun kurucusu ve sinema tarihçisi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Henri Langlois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Georges Méliès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Cocteau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Alain Resnais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2011 yapımı, felçli bir aristokrat ile bakıcısının dostluğunu anlatan ve dünya çapında büyük başarı kazanan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Haine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Intouchables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Fabuleux Destin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Bienvenue chez les Ch'tis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kültüründe önemli bir yeri olan 'Bande Dessinée' (BD)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 tiyatrosu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bale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Çizgi roman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'kuyruk' veya 'sıra' anlamında kullanılan, Fransızca 'queue' kelimesinden dilimize geçen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Kuyruk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'şoför' (chauffeur) kelimesi Türkçeye hangi anlamda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polisi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tamirci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 taşıyan araç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Araba süren kimse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'bureau' kelimesinden gelen ve Türkçede 'çalışma masası veya daire'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'iyi iştahlar' anlamına gelen ve yemek öncesi söylenen nezaket sözü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 beaucoup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Enchanté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Bon appétit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 voyage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'kravat' (cravate) kelimesinin kökeni hangi Hırvat askerlerinin taktığı boyun bağlarından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Croats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Cravates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Cravats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Croates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Fransız ressam Claude Monet, hangi sanat akımının öncülerinden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Empresyonizm (İzlenimcilik)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mutfağında 'Ratatouille' yemeği temel olarak hangi malzemelerden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Sebzeler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hamur 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ürünleri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et ve sos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 tarafından popülerleştirilen, sadeliği ve şıklığı simgeleyen meşhur moda 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smoking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Prêt-à-porter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petite robe noire (Küçük siyah elbise)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sembolü olan ve 1889 yılında inşa edilen ünlü kule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Sacré-Cœur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Panthéon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Tour Eiffel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 de Triomphe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'yüksek dikiş/moda' anlamına gelen, kişiye özel dikilen lüks kıyafetleri tanımlayan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Défilé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Avant-garde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Haute Couture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