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futbol maçında sahada her iki takımdan toplam kaç oyuncu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oyun kurallarını belirleyen resmi kurul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UEFA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IFAB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Taç atışından doğrudan gol olur mu?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Hakeme bağlı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kaleciye değerse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Ofsayt kuralı ilk kez hangi yılda resmiyet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1863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Uzatma dakikalarını kim belirler?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Orta Hakem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 Hakem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Geri pas kuralı kalecinin topu elle tutmasını hangi durumda yasaklar?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 gelirse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Ayakla gelirse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Göğüsle gelirse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 gelirse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Penaltı atışında kaleci kural ihlali yaparsa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Atış tekrarlanır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devam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 verilir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kart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 Dünya Kupası finalinde Brezilya hangi ülkeyi mağlup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 finalinde Arjantin'in rakibi kimdi?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Batı 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1998 Dünya Kupası finali hangi ülkede oynanmıştır?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2006 finalinde Zinedine Zidane kime kafa atarak kırmızı kart görmüştür?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Buffon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Gattuso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Materazzi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Hakemin sarı kart göstermesi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İhtar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Ofsayt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Diskalifiye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Penaltı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 finalinde Pele'nin attığı golle skor kaç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3-0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2-0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3-1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 finalinde Arjantin maçı kaç kaç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3-2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2-1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1-0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4-2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1998 finalinde Brezilya'yı 3-0 yenen Fransa'nın gollerini kim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Zidane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Petit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Deschamps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2006 finali hangi şehirde oynanmıştır?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 finalinde İtalya'nın tek golünü kim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Rivera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Boninsegna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Mazzola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1986'da Maradona turnuvayı kaç golle tamamlamıştır?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1998 finalinde Ronaldo'nun yaşadığı sağlık sorunu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Kramp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 sakatlığı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Ateşlenme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Sara nöbeti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2006 finali penaltılarla kaç kaç bitti?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4-2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5-4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5-3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6-5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 finalinde Brezilya'nın son golünü kim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Jairzinho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Carlos Alberto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Tostao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 finalinde Batı Almanya'nın gollerini kim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Matthaeus, Völler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Brehme, Völler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Rummenigge, Völler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Klinsmann, Rummenigge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 sistemi futbola hangi amaçla getirilmiştir?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Hataları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geliri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Süreyi uzatmak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2006 finalinde İtalya'nın penaltısını kaçıran oyuncu kimdi?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Sagnol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Trezeguet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Abidal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Şampiyonlar Ligi'ni en çok kazanan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Real Madrid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 Kulüpler Kupası hangi yıl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1955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Şampiyonlar Ligi formatına geçiş hangi yıl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 Madrid ilk 5 yıl kupayı kimseye kaptırmamıştır, hangi yıllar?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1956-1961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1950-1955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1960-1965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1955-1960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2005 İstanbul finalinde kazanan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Chelsea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Man. United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Şampiyonlar Ligi'nde en çok gol atan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Ronaldo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Lewandowski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takım Şampiyonlar Ligi'ni üst üste 3 kez kazanan ilk takımdır?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Bayern Münih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Real Madrid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 Kulüpler Kupası isminin değiştiği ilk yıl kim şampiyon oldu?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Marsilya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çok finale çıkan ikinci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Bayern Münih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Juventus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Ofsayt kuralı hangi bölgede uygulanmaz?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Taç atışı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 vuruşu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Şampiyonlar Ligi'ni kazanan ilk İngiliz takımı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Nottingham Forest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Man. United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Aston Villa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kart gören bir oyuncunun yerine yedek oyuncu girebilir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izin verirse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5 dk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Penaltı noktası kale çizgisinden kaç metre uzaklıktadır?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modern anlamda sarı ve kırmızı kart uygulaması hangi yıl başladı?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1970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Kalecinin ceza sahası dışında topu eliyle tutması ne ile cezalandırılır?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kart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Direkt serbest vuruş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kart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Endirekt serbest vuruş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maçta oyuncu değişikliği hakkı standart olarak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