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TRURTFUIRTIUJ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burçlarının ortak özelliği olan 'elemental' nitelikleri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odaklılık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Tutku ve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sembolü olan mitolojik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Sentor (Okçu)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 hangi mevsimi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en belirgin olumsuz özelliği olarak kabul edilen davranış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Cimrilik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kapanıklık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 genel olarak hangi element grubuyla en uyumlu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toprak elementine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Detaycı, mükemmeliyetçi ve analitik zekasıyla öne çıkan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Zodyak'ın en hırslı ve kariyer odaklı burcu olarak bilinen, disipliniyle tanınan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 gezegeni Venüs olan ve konfora, estetiğe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genel olarak hangi temel özellikleriyle tanınırlar?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İletişimci, entelektüel ve özgür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Duygusal, değişken ve sezgisel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Pratik, gerçekçi ve güvenilir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Ateşli, lider ve maceracı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Turfut kac yasinda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Başak burcunun modern astrolojideki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 yöneten ve astrolojide sorumluluk, zaman ve sınırları temsil eden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Boğa burcu hangi mevsimin başlangıcını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Başak burcunun tipik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 odaklı 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Dürtüsel ve plansız hareket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 tutkusu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burcunun sembolü olan mitolojik yaratık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Keçisi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Kanatlı 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ile en uyumlu olduğu varsayılan element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Boğa burcunun vücutta temsil ettiği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 ve boyun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ve yüz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 ve kemikler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elementinin yönettiği üç burç arasında, yönetici gezegeni Merkür olan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ve uyumu temsil eden, sembolü bir nesne olan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astrolojide Satürn, modern astrolojide ise Uranüs tarafından yönetilen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kuşağının ilk burcu olan ve yönetici gezegeni Mars olan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burçları astrolojide genel olarak hangi temel özellikleriyle tanınırlar?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Tutku ve yoğunluk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Entelektüellik ve iletişim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Pratiklik ve 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Duygusallık ve içe dönüklük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Zodyak'ın 'İletişim' ve 'Merak' ile özdeşleşen, değişken nitelikli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Güzellik, sanat ve estetik konularına olan düşkünlüğüyle bilinen, Venüs tarafından yönetilen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reformlar, özgürlükçü fikirler ve hümanist yaklaşımlarla en çok ilişkilendirilen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Terazi burcu astrolojik olarak hangi niteliğe (modality)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İkizler burcunun zıt burcu (karşıt burcu)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Kova burcu astrolojik olarak hangi niteliğe (modality)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hava elementine ait burçların ortak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süreçlere ve bilgi alışverişine önem vermeleri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sonuçlara odaklanmaları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 kalmaktan hoşlanmaları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tepkiler vermeleri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Terazi burcunun karşıt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su elementini temsil eden üç burç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tarafından yönetilen ve liderlik vasıflarıyla öne çıkan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Yengeç burcunun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elementinin değişken niteliğini taşıyan, özgürlüğüne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ateş elementine mensup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temsil ettiği temel yaşam enerjisi ve dürtü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düşünce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Sakinlik ve 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Girişimcilik ve cesaret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derinlik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burcunun astrolojik olarak temsil ettiği temel arketip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Kral/Kraliçe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