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TRURTFUIRTIUJ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burçlarının ortak özelliği olan 'elemental' nitelikleri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 odaklılık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Tutku ve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burcunun sembolü olan mitolojik figür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Sentor (Okçu)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Aslan burcu hangi mevsimi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Koç burcunun en belirgin olumsuz özelliği olarak kabul edilen davranış biçimi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Cimrilik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Sabırsızlık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 kapanıklık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burçları genel olarak hangi element grubuyla en uyumlu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burçlardan hangisi toprak elementine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Detaycı, mükemmeliyetçi ve analitik zekasıyla öne çıkan toprak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Zodyak'ın en hırslı ve kariyer odaklı burcu olarak bilinen, disipliniyle tanınan toprak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Oğlak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Yönetici gezegeni Venüs olan ve konfora, estetiğe düşkünlüğüyle bilinen burç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burçları genel olarak hangi temel özellikleriyle tanınırlar?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İletişimci, entelektüel ve özgür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Duygusal, değişken ve sezgisel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Pratik, gerçekçi ve güvenilir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Ateşli, lider ve maceracı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Turfut kac yasinda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Başak burcunun modern astrolojideki yönetici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Oğlak burcunu yöneten ve astrolojide sorumluluk, zaman ve sınırları temsil eden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Boğa burcu hangi mevsimin başlangıcını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Başak burcunun tipik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 odaklı olma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Eleştirel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Dürtüsel ve plansız hareket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 tutkusu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Oğlak burcunun sembolü olan mitolojik yaratık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Keçisi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Kanatlı 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burçları ile en uyumlu olduğu varsayılan element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Boğa burcunun vücutta temsil ettiği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Boğaz ve boyun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Karın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ve yüz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 ve kemikler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elementinin yönettiği üç burç arasında, yönetici gezegeni Merkür olan burç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ve uyumu temsil eden, sembolü bir nesne olan hava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astrolojide Satürn, modern astrolojide ise Uranüs tarafından yönetilen hava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 kuşağının ilk burcu olan ve yönetici gezegeni Mars olan ateş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burçları astrolojide genel olarak hangi temel özellikleriyle tanınırlar?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Tutku ve yoğunluk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Entelektüellik ve iletişim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Pratiklik ve materyalizm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Duygusallık ve içe dönüklük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Zodyak'ın 'İletişim' ve 'Merak' ile özdeşleşen, değişken nitelikli hava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Güzellik, sanat ve estetik konularına olan düşkünlüğüyle bilinen, Venüs tarafından yönetilen hava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Toplumsal reformlar, özgürlükçü fikirler ve hümanist yaklaşımlarla en çok ilişkilendirilen hava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Terazi burcu astrolojik olarak hangi niteliğe (modality)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İkizler burcunun zıt burcu (karşıt burcu)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Kova burcu astrolojik olarak hangi niteliğe (modality)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hava elementine ait burçların ortak bir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Zihinsel süreçlere ve bilgi alışverişine önem vermeleri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Somut sonuçlara odaklanmaları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 kalmaktan hoşlanmaları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tepkiler vermeleri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Terazi burcunun karşıt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su elementini temsil eden üç burç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Boğa, Başak, Oğlak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İkizler, Terazi, 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Koç, Aslan, 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Yengeç, Akrep, 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tarafından yönetilen ve liderlik vasıflarıyla öne çıkan ateş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Yengeç burcunun yönetici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elementinin değişken niteliğini taşıyan, özgürlüğüne düşkünlüğüyle bilinen burç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burçlardan hangisi ateş elementine mensup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Koç burcunun temsil ettiği temel yaşam enerjisi ve dürtü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düşünce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Sakinlik ve uyum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Girişimcilik ve cesaret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derinlik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Aslan burcunun astrolojik olarak temsil ettiği temel arketip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Kral/Kraliçe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burcunun yönetici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