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Resim yaparken renkleri birbirine karıştırarak elde edilen yeni renklere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Soğuk renkler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 renkler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 renkler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Sıcak renkler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Sanat eserlerinde birbirine zıt olan renklere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Komşu renkler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Tamamlayıcı renkler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Pastel renkler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Nötr renkler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Kuru kalem boya çalışmasında tonlama yapmak için ne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Tiner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Vernik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Dağıtıcı kalem (blender)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Kağıt veya tuval üzerine yapıştırılan farklı malzemelerle oluşturulan sanata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Heykel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Kolaj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Gravür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Grafik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Resim yaparken kullanılan boyanın kıvamını artırmak için eklenen maddeye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Medyum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Şövale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Palet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Fırça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Üç boyutlu bir nesnenin iki boyutlu düzleme aktarılmasına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İzdüşüm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Kontrast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Orantı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Perspektif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Resim yaparken boyaların karıştırıldığı tahtaya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Tuval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Spatula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Palet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Şövale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Leonardo da Vinci'nin ünlü Mona Lisa tablosunda modelin hangi uzvu eksiktir?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Kulağı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Kirpikler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Saçları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Vincent van Gogh'un yaşamı boyunca sattığı bilinen tablo sayısı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1000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Ünlü ressam Salvador Dali, eserlerinde sıkça kullandığı yumuşak saatleri neyden esinlenerek çizmiştir?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Eriyen balmumu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Eriyen tereyağı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Güneşte eriyen dondurma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Erimesi beklenen peynir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Dünyanın en pahalı tablolarından biri olan 'Çığlık' eserinin sahibi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Pablo Picasso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Salvador Dali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Claude Monet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Edvard Munch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Sadece tek bir rengin farklı tonları kullanılarak yapılan resim çalışmasına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Monokrom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Polikrom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Kontrast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Süblimasyon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Pablo Picasso'nun tam adı kaç kelimeden oluşur?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Sürrealizm akımının en bilinen temsilcilerinden Salvador Dali'nin meşhur bıyıklarını neye benzetirler?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 anten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Sazlık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 ucu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Kedi kuyruğu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Andy Warhol'un pop-art eserlerinde kullandığı en ünlü konserve kutusu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Mısır konservesi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Domates çorbası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Bezelye konservesi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Tuna balığı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Rönesans döneminde boyalara renk vermek için kullanılan pigmentler genellikle nereden elde edilirdi?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Kimyasal laboratuvarlar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Sentetik boyalar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Toprak ve mineraller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Plastik atıklar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Claude Monet'nin 'İzlenim: Gün Doğumu' tablosu hangi sanat akımına adını vermiştir?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Dışavurumculuk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İzlenimcilik (Empresyonizm)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Kübizm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Fovizm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Heykeltıraş Michelangelo, ünlü 'Davut' heykelini hangi malzemeden yapmıştır?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Alçı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Bronz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Mermer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Resim yaparken kullanılan 'Tuval' kelimesi köken olarak hangi malzemeden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Kenevir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Pamuk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İpek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Frida Kahlo'nun tablolarının büyük çoğunluğu hangi tür eserlerdir?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Savaş sahneleri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Soyut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Otoportre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Manzara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Dünyanın en küçük tablosu bir mikroskop yardımıyla görülebilecek kadar küçüktür; bu resim neyin üzerindedir?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saç teli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toplu iğne başı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toz zerresi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pirinç tanesi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Van Gogh'un kulağını kestiği iddiası ile ilgili olarak aslında kiminle kavga ettiği düşünülmektedir?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Pablo Picasso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Edvard Munch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Claude Monet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Paul Gauguin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resimdeki ışık ve gölge dengesine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Doku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Kompozisyon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Perspektif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Kiyaroskuro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Leonardo da Vinci, 'Son Akşam Yemeği' tablosunda İsa'nın elindeki kadehi neden çizmemiştir?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Kompozisyon gereği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Boyası bittiği için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Unuttuğu için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Eserin orijinalinde kadeh yoktur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resim sanatının en önemli isimlerinden 'Kaplumbağa Terbiyecisi' tablosunun ressamı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İbrahim Çallı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Osman Hamdi Bey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Bedri Rahmi Eyüboğlu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Fikret Mualla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Geleneksel Türk el sanatlarından olan, su üzerine boyalarla yapılan sanat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Minyatür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Ebru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Tezhip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 Hamdi Bey hangi kurumun kurucusudur?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Resim Heykel Müzesi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 Opera ve Balesi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 Arkeoloji Müzeleri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Mimar Sinan Güzel Sanatlar Üniversitesi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sanat dalı Osmanlı döneminde kitapları süslemek için kullanılmıştır?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Enstalasyon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Kolaj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Minyatür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Pop-art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Bedri Rahmi Eyüboğlu'nun eserlerinde sıkça kullandığı kültürel motif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Balık ve kuşlar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Endüstriyel makineler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Uzay gemileri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Modern binalar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resim sanatında 'Çallı Kuşağı' olarak bilinen grup hangi tarzla tanınır?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Minimalizm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Kübizm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Sürrealizm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İzlenimcilik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Hat sanatında yazıyı yazan ustaya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Hattat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Müzehhip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Sanatkar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Nakkaş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Geleneksel Türk süsleme sanatında altın tozu veya varak ile yapılan süslemeye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Ebru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Tezhip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ilk resim müzesi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 Resim ve Heykel Müzesi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Modern Sanatlar Müzesi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Sakıp Sabancı Müzesi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Pera Müzesi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Resim sanatında derinlik algısı yaratmak için kullanılan yönteme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Fırça darbesi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Perspektif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Kolaj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Eskiz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Çini sanatı ile dünyaca ünlü olan Türk şehri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Trabzon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Kütahya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İzmir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Antalya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birincil (ana) renklerden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Turuncu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Tuval üzerine yapılan resimlerde boyanın kurumasını hızlandıran veya incelten sıvıya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Jesso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Vernik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Astar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Tiner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nesnenin yüzeyindeki dokuyu göstermek için yapılan hızlı çizimlere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Natürmort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Peyzaj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Portre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Eskiz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Sıcak renkler arasında hangisi yer almaz?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Turuncu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Mavi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Kırmızı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Resim sanatında doğa manzaralarını konu alan eserlere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Figüratif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Natürmort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Portre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Peyzaj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