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renkleri birbirine karıştırarak elde edilen yeni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eserlerinde birbirine zıt olan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Kuru kalem boya çalışmasında tonlama yapmak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Dağıtıcı kalem (blender)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veya tuval üzerine yapıştırılan farklı malzemelerle oluşturulan sanata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boyanın kıvamını artırmak için eklenen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boyutlu bir nesnenin iki boyutlu düzleme aktarılmasına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İzdüşüm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boyaların karıştırıldığı tahtaya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Spatula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ünlü Mona Lisa tablosunda modelin hangi uzvu eksiktir?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Kirpikler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Vincent van Gogh'un yaşamı boyunca sattığı bilinen tablo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ressam Salvador Dali, eserlerinde sıkça kullandığı yumuşak saatleri neyden esinlenerek çizmiştir?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Eriyen balmumu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Eriyen tereyağı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Güneşte eriyen dondurma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Erimesi beklenen peynir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pahalı tablolarından biri olan 'Çığlık' eserinin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Edvard Munch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tek bir rengin farklı tonları kullanılarak yapılan resim çalışmasına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Monokrom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Polikrom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tam adı kaç kelimeden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en bilinen temsilcilerinden Salvador Dali'nin meşhur bıyıklarını neye benzetirler?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anten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 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kuyruğu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Andy Warhol'un pop-art eserlerinde kullandığı en ünlü konserve kutusu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konservesi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Domates çorbası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Bezelye konservesi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boyalara renk vermek için kullanılan pigmentler genellikle nereden elde edilirdi?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laboratuvarlar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boyalar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Toprak ve 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'İzlenim: Gün Doğumu' tablosu hangi sanat akımına adını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İzlenimcilik (Empresyonizm)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Heykeltıraş Michelangelo, ünlü 'Davut' heykelini hangi malzemeden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'Tuval' kelimesi köken olarak hangi malzemeden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Kenevir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Frida Kahlo'nun tablolarının büyük çoğunluğu hangi tür eserlerdir?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sahneleri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küçük tablosu bir mikroskop yardımıyla görülebilecek kadar küçüktür; bu resim neyin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saç 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toplu iğne 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toz zerresi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pirinç tanesi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Gogh'un kulağını kestiği iddiası ile ilgili olarak aslında kiminle kavga ettiği düşünülmektedir?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Edvard Munch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Paul Gauguin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resimdeki ışık ve gölge dengesine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Kiyaroskuro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Vinci, 'Son Akşam Yemeği' tablosunda İsa'nın elindeki kadehi neden çizmemiştir?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 gereği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Boyası bittiği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Unuttuğu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orijinalinde kadeh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sanatının en önemli isimlerinden 'Kaplumbağa Terbiyecisi' tablosunun ressamı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el sanatlarından olan, su üzerine boyalarla yapılan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 Hamdi Bey hangi kurumun kurucusudur?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Heykel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Opera ve Balesi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Arkeoloji Müzeleri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 Güzel Sanatlar Üniversitesi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sanat dalı Osmanlı döneminde kitapları süslemek için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Enstalasyon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Pop-art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Bedri Rahmi Eyüboğlu'nun eserlerinde sıkça kullandığı kültürel motif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Balık ve kuşlar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gemileri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binalar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'Çallı Kuşağı' olarak bilinen grup hangi tarzla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İzlenimcilik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yazıyı yazan ustaya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süsleme sanatında altın tozu veya varak ile yapılan süslemeye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resim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Resim ve Heykel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Sanatlar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Sakıp Sabancı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Pera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sanatında derinlik algısı yaratmak için kullanılan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darbesi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 ile dünyaca ünlü olan Türk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birincil (ana)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Tuval üzerine yapılan resimlerde boyanın kurumasını hızlandıran veya incelten sıvıya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yüzeyindeki dokuyu göstermek için yapılan hızlı çizimlere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renkler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sanatında doğa manzaralarını konu alan eserlere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Figüratif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