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Mağara resimleri sanat tarihinin hangi dönemine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Prehistorik (Tarih Öncesi)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(İzlenimcilik) akımı nerede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'Antik Çağ' genellikle hangi uygarlıkları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ve 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Mezopotamya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 ve 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ve Hint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Gotik mimari en çok hangi yapılarla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Katedraller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Köprüler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fotoğrafın icadı hangi dönemde büyük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sanatın başlangıcı genellikle hangi akımla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gelişen resim sanatı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Sanatçının sadece ışığı yakalamaya çalıştığı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İzlenimcilik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tarihinin en uzun süren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Postmodern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Dadaizm akımı hangi tarihsel olayın etkisiyle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Mısır sanatının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Ölümsüzlük ve hiyeroglifler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'Altın Çağ' hangi ülkenin ressamlarıyla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figürün ağırlığını bir bacağına vererek durmasına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Kontrapost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 görüntünün netlik derinliğini kontrol eden ayar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sanatlarında metal plaka üzerine asit ile desen oyma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Serigrafi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Litografi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teorisinde birbirine zıt olan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Heykelde, taşın veya mermerin içinden çıkarılarak yapılan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 'altın oran' kuralı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dengeleme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ayarı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ölçümü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 çamurun pişirilip sertleştiği fırına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uzaktaki nesnelerin daha küçük ve soluk görünmesini sağlayan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Atmosferik perspektif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sanatlarda renklerin sıcaklık derecesini ifade eden kavrama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doygunluğu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ısısı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Mimari ve heykelde taşıyıcı görevi gören insan figürlü sütunlara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Karyatid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sanatında ipek elek kullanılarak yapılan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Serigrafi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Fotoğrafta ışığı algılayan sensörün duyarlılığına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Enstantane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 'rölyef' teriminin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Kabartma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Çukur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boyanın tuval üzerinde kalın bir tabaka halinde sürülmesine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İmpasto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renkleri birbirine karıştırarak elde edilen yeni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tek bir rengin farklı tonları kullanılarak yapılan resim çalışmasına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Polikrom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resimdeki ışık ve gölge dengesine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Kiyaroskuro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sanatında derinlik algısı yaratmak için kullanılan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darbesi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birincil (ana)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Tuval üzerine yapılan resimlerde boyanın kurumasını hızlandıran veya incelten sıvıya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yüzeyindeki dokuyu göstermek için yapılan hızlı çizimlere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renkler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sanatında doğa manzaralarını konu alan eserlere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Figüratif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eserlerinde birbirine zıt olan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 kalem boya çalışmasında tonlama yapmak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Dağıtıcı kalem (blender)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Kağıt veya tuval üzerine yapıştırılan farklı malzemelerle oluşturulan sanata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kullanılan boyanın kıvamını artırmak için eklenen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Şövale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boyutlu bir nesnenin iki boyutlu düzleme aktarılmasına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İzdüşüm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