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Mağara resimleri sanat tarihinin hangi dönemine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Gotik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Prehistorik (Tarih Öncesi)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Empresyonizm (İzlenimcilik) akımı nerede doğmuştur?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Hollanda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Sanat tarihinde 'Antik Çağ' genellikle hangi uygarlıkları kapsar?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Yunan ve Roma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Mezopotamya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Aztek ve Maya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 ve Hint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Gotik mimari en çok hangi yapılarla tanınır?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Katedraller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Köprüler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Kuleler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Sanat tarihinde fotoğrafın icadı hangi dönemde büyük etki yaratmıştır?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Çağ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Antik Çağ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19. Yüzyıl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Rönesans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sanatın başlangıcı genellikle hangi akımla ilişkilendirilir?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Antikite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Empresyonizm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Rönesans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döneminde gelişen resim sanatı dalı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Enstalasyon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Fresk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Sanatçının sadece ışığı yakalamaya çalıştığı akım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Fovizm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Dadaizm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İzlenimcilik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Kübizm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Sanat tarihinin en uzun süren dönemi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Rönesans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Çağ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Postmodern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Orta Çağ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Dadaizm akımı hangi tarihsel olayın etkisiyle ortaya çıkmıştır?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Birinci Dünya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Rönesans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Devrimi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 İhtilali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Eski Mısır sanatının en önemli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Ölümsüzlük ve hiyeroglifler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Sürrealizm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Minimalizm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Sanat tarihinde 'Altın Çağ' hangi ülkenin ressamlarıyla 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Hollanda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Heykel sanatında, figürün ağırlığını bir bacağına vererek durmasına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Kontrapost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Torso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Rölyef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Fotoğrafçılıkta görüntünün netlik derinliğini kontrol eden ayar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Diyafram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Flaş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Objektif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Baskı sanatlarında metal plaka üzerine asit ile desen oyma yöntemine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Serigrafi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Linolyum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Gravür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Litografi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Renk teorisinde birbirine zıt olan renklere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Soğuk renkler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 renkler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 renkler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Tamamlayıcı renkler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Heykelde, taşın veya mermerin içinden çıkarılarak yapılan yönteme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Montaj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Eksiltme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Döküm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Fotoğrafçılıkta 'altın oran' kuralı hangi amaçla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 dengeleme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ayarı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Kompozisyon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 ölçümü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Seramik sanatında çamurun pişirilip sertleştiği fırına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Kalıp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Fırın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Resimde uzaktaki nesnelerin daha küçük ve soluk görünmesini sağlayan teknik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Atmosferik perspektif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Kontrast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Görsel sanatlarda renklerin sıcaklık derecesini ifade eden kavrama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 şiddeti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 doygunluğu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Renk ısısı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 tonu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Mimari ve heykelde taşıyıcı görevi gören insan figürlü sütunlara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Kaide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Karyatid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Korniş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Baskı sanatında ipek elek kullanılarak yapılan teknik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Gravür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Taş baskı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Ağaç baskı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Serigrafi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Fotoğrafta ışığı algılayan sensörün duyarlılığına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ISO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Pozlama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Odak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Enstantane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Heykel sanatında kullanılan 'rölyef' teriminin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Kabartma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Çukur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Resimde boyanın tuval üzerinde kalın bir tabaka halinde sürülmesine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Vernik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İmpasto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Glaze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Astar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 yaparken renkleri birbirine karıştırarak elde edilen yeni renklere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Soğuk renkler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Ara renkler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 renkler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renkler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Sadece tek bir rengin farklı tonları kullanılarak yapılan resim çalışmasına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Monokrom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Polikrom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Kontrast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Süblimasyon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resimdeki ışık ve gölge dengesine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Kompozisyon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Kiyaroskuro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 sanatında derinlik algısı yaratmak için kullanılan yönteme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Fırça darbesi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Perspektif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birincil (ana) renklerden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Tuval üzerine yapılan resimlerde boyanın kurumasını hızlandıran veya incelten sıvıya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Jesso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Vernik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Tiner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nesnenin yüzeyindeki dokuyu göstermek için yapılan hızlı çizimlere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Natürmort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Peyzaj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Eskiz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Sıcak renkler arasında hangisi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 sanatında doğa manzaralarını konu alan eserlere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Figüratif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Natürmort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Peyzaj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Sanat eserlerinde birbirine zıt olan renklere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Komşu renkler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Tamamlayıcı renkler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Pastel renkler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 renkler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Kuru kalem boya çalışmasında tonlama yapmak için ne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Tiner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Vernik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Dağıtıcı kalem (blender)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Kağıt veya tuval üzerine yapıştırılan farklı malzemelerle oluşturulan sanata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Gravür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Grafik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 yaparken kullanılan boyanın kıvamını artırmak için eklenen maddeye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Medyum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Şövale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Palet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Fırça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Üç boyutlu bir nesnenin iki boyutlu düzleme aktarılmasına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İzdüşüm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Kontrast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Orantı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