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Kırkpınar Yağlı Güreşleri'nde en çok başpehlivanlık kazanan, 'Efsane' olarak anılan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Kurtdereli Mehmet Pehlivan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 Aliço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Koca Yusuf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Ahmet Taşçı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Minder güreşinde üst üste aldığı dünya şampiyonlukları ile 'Güreşin Ordinaryüsü' olarak adlandırılan sporcumuz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Taha Akgül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Rıza Kayaalp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Hamza Yerlikaya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Yaşar Doğu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Yağlı güreşte pehlivanın giydiği, manda derisinden yapılan özel kıyafetin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Kıspet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Pestemal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Cevşen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Şalvar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güreş tarihinin en büyük isimlerinden Yaşar Doğu, hangi stilde güreşmiştir?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Grekoromen Stil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Yağlı Güreş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Karakucak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 Stil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 tarihinde Türkiye'ye ilk altın madalyayı kazandıran güreşçimiz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Yaşar Erkan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Hamza Yerlikaya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Celal Atik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Gazanfer Bilge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Güreş Şampiyonası'nda 3 kez üst üste altın madalya kazanarak 'Asrın Güreşçisi' unvanını alan sporcumuz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Taha Akgül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Mahmut Atalay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Rıza Kayaalp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Hamza Yerlikaya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Grekoromen stilde birçok dünya şampiyonluğu bulunan ve 10 kez Avrupa şampiyonu olan milli güreşçimiz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Naim Süleymanoğlu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Ahmet Ayık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Rıza Kayaalp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Mustafa Dağıstanlı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Serbest stilde Olimpiyat, Dünya ve Avrupa şampiyonlukları bulunan, ağır sıkletin efsane ismi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Bayram Şit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Hasan Gemici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Yaşar Doğu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Taha Akgül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güreş tarihinin efsane isimlerinden, adına her yıl turnuva düzenlenen ve 'Minderin Aslanı' olarak bilinen güreşçi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İsmet Atlı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Mehmet Akif Pirim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Yaşar Doğu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Necmi Gençalp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1960 Roma Olimpiyatları'nda altın madalya kazanan ve güreş tarihimizde önemli bir yeri olan sporcumuz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Hüseyin Akbaş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Ahmet Ayık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Kazım Ayvaz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Tevfik Kış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Güreş Şampiyonası'nda altın madalya kazanan ilk Türk kadın güreşçi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Buse Tosun Çavuşoğlu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Evin Demirhan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Yasemin Adar Yiğit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Elif Jale Yeşilırmak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Avrupa ve Amerika'da yaptığı güreşlerle 'Cihan Pehlivanı' unvanını alan ünlü güreşçimiz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Ahmed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Adalı Halil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Hergeleci İbrahim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Koca Yusuf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milli güreşçimiz, 2023 Dünya Güreş Şampiyonası'nda altın madalya kazanarak büyük bir başarıya imza atmıştır?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Soner Demirtaş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Kerem Kamal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Buse Tosun Çavuşoğlu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Süleyman Karadeniz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Güreşin 'Olimpiyat' dışındaki en büyük organizasyonu olan Dünya Şampiyonası ilk kez hangi yılda düzenlenmiştir?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1948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1960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1951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Serbest güreşte dünya şampiyonluğu bulunan ve 1968 Meksika Olimpiyatları'nda altın madalya alan sporcumuz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Ahmet Ayık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 Rıza Alan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Mustafa Dağıstanlı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Hamit Kaplan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Grekoromen stilde 1992 Barselona Olimpiyatları'nda altın madalya kazanan sporcumuz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Akif Pirim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Hakkı Başar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Mehmet Akif Pirim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Şeref Eroğlu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Güreş Şampiyonası'nda en çok madalya kazanan Türk güreşçi unvanı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Hamza Yerlikaya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Taha Akgül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Yaşar Doğu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Rıza Kayaalp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olimpiyat tarihindeki ilk altın madalyasını hangi güreşçi kazanmıştır?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Celal Atik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Nasuh Akar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Hamza Yerlikaya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Yaşar Erkan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1948 Londra Olimpiyatları'nda güreşte kaç altın madalya kazandık?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Grekoromen stilde iki farklı olimpiyatta altın madalya kazanan ilk Türk güreşçi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Mustafa Dağıstanlı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Tevfik Kış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Mithat Bayrak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Hamza Yerlikaya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olimpiyatlarda Türk güreşçiler toplam 7 altın madalya ile rekor kırmıştır?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1948 Londra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1952 Helsinki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1936 Berlin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1960 Roma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Üst üste iki olimpiyatta (1956-1960) altın madalya kazanan efsanevi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İsmet Atlı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Hasan Gemici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Yaşar Doğu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Mithat Bayrak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Kurtdereli Mehmet Pehlivan'ın Atatürk'ün kendisine hediye ettiği bir mektupta övgüyle bahsettiği 'Türk güreşçisi'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Gücü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Ahlakı ve karakteri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1952 Helsinki Olimpiyatları'nda altın madalya kazanan güreşçimiz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Ahmet Ayık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Bayram Şit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Ahmet Bilek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Kazım Ayvaz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Olimpiyatlarda serbest stilde altın madalya kazanan ilk kadın güreşçimiz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Evin Demirhan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Yasemin Adar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Zeynep Yetgil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Buse Tosun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Hamza Yerlikaya olimpiyat altın madalyalarını hangi yıllarda kazanmıştır?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1988 - 1992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2000 - 2004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1996 - 2000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1992 - 1996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1964 Tokyo Olimpiyatları'nda altın madalya kazanan güreşçimiz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Hüseyin Akbaş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Ahmet Ayık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Kazım Ayvaz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Hamit Kaplan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güreş tarihinin en çok olimpiyat madalyası kazanan stili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Yağlı Güreş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Karakucak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Grekoromen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1936 Berlin Olimpiyatları'nda madalya alan ilk Türk güreşçi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Mersinli Ahmet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Yaşar Erkan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Ahmet Kireççi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Mehmet Oktav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1968 Meksiko Olimpiyatları'nda altın madalya kazanan güreşçimiz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 Rıza Alan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Hasan Güngör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Ahmet Ayık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Gürbüz 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 tarihinde en çok altın madalya kazanan Türk spor branşı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Okçuluk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Güreş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Tekvando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1956 Melbourne'de altın madalya kazanan güreşçimiz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Mustafa Dağıstanlı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Dursun Ali Eğribaş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Hamit Kaplan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İbrahim Zengin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güreş tarihinde olimpiyatlarda altın madalya sayısı toplamda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29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Güreş literatüründe 'Sarıca' lakabıyla bilinen ve Osmanlı döneminin en ünlü pehlivanlarından biri olan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İbo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Adalı Halil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Şamdancıbaşı İbrahim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 Aliço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Naim Süleymanoğlu'na takılan dünyaca ünlü lakap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Halterin Kralı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Yıldızı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 Adam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Cep Herkülü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Kırkpınar'da 27 yıl boyunca başpehlivanlığı kimseye kaptırmayan ve 'Güreşin yaşayan efsanesi' kabul edilen pehlivan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 Aliço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Adalı Halil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Kurtdereli Mehmet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Koca Yusuf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 tarihimizde Türkiye'ye ilk altın madalyayı kazandıran, minder güreşinin efsane ismi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Celal Atik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Hamza Yerlikaya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Yaşar Erkan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Gazanfer Bilge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Koca Yusuf'un Fransa'dan dönerken bindiği geminin batması sonucu hayatını kaybettiği okyanus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Okyanus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Arktik Okyanusu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Atlas Okyanusu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Hint Okyanusu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güreşinde 'Asrın Güreşçisi' unvanı ile anılan ve 20 yaşındayken olimpiyat şampiyonu olan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Hamza Yerlikaya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Mustafa Dağıstanlı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Mahmut Atalay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Taha Akgül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Adalı Halil, hangi ünlü pehlivanla yaptığı 10 saatten fazla süren güreşiyle hafızalara kazınmıştır?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 Aliço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Ahmed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Kurtdereli Mehmet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Koca Yusuf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