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Harry Potter karakterini kim canlandırmıştır?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Rupert Grint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Emma Watson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Daniel Radcliffe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Tom Felton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Harry Potter filmleri toplam kaç tanedir?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Daniel Radcliffe'in Harry Potter dışındaki en ünlü rolü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Yenilmezler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Karayip Korsanları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Sihirbazlar Çetesi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İnanılmaz Örümcek Adam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Emma Watson'ın oynadığı popüler bir Disney filmi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Mulan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Külkedisi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Güzel ve Çirkin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Aladdin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Rupert Grint'in saç rengi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Kızıl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Kahverengi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Üç başrol oyuncusu kaç yıl boyunca birlikte çalışmıştır?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Gryffindor binasının kurucusu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Helga Hufflepuff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Rowena Ravenclaw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Salazar Slytherin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Godric Gryffindor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Hogwarts binasının simgesi bir yılandır?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Gryffindor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Ravenclaw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Hufflepuff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Slytherin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Ravenclaw binasının temsil ettiği temel özellik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Hırs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Sadakat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Cesaret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Hufflepuff binasının ana renkleri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 ve Siyah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 ve Gümüş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 ve Bronz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 ve Altın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Seçmen Şapka'ya göre 'sadakat ve çalışkanlığın' adresi olan ev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Slytherin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Ravenclaw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Hufflepuff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Gryffindor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Hermione Granger rolündeki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Emma Watson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Evanna Lynch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Bonnie Wright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Katie Leung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Slytherin binasının ortak salonu nerede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Mutfakların yanında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Kütüphanenin altında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Zindanlarda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yüksek kulede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Ravenclaw binasının kurucusu Rowena Ravenclaw'ın kızı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Luna Lovegood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Helena Ravenclaw (Gri Leydi)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Cho Chang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Padma Patil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Gryffindor binasının hayaleti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Şişman Keşiş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Neredeyse Kafasız Nick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Gri Leydi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Slytherin binasının kurucusu Salazar Slytherin'in en ünlü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Görünmezlik pelerini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İksir ustası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Kuşlarla konuşabilmesi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Çataldili konuşabilmesi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binanın öğrencileri genellikle 'cesur ve şövalye ruhlu' olarak tanımlanır?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Slytherin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Hufflepuff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Ravenclaw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Gryffindor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Luna Lovegood hangi binanın öğrencisidir?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Slytherin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Gryffindor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Hufflepuff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Ravenclaw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Hufflepuff binasının hayaleti olan 'Şişman Keşiş'i diğerlerinden ayıran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Diğer öğrencilere karşı çok bağışlayıcı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konuşması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Korkutucu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Voldemort'un doğduğundaki gerçek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Severus Snape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Tom Marvolo Riddle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Lucius Malfoy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Bellatrix Lestrange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Ölüm Yiyicilerin gökyüzüne yansıttığı, Karanlık İşaret'i temsil eden sembol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Gözlük ve şimşek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Zümrüdüanka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Kafatası ve içinden çıkan yılan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Asa ve şapka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Voldemort'un hortkuluklarından biri olan, Salazar Slytherin'e ait madalyonu kim yok 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Harry Potter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Ron Weasley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Albus Dumbledore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Hermione Granger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Daniel Radcliffe'in ilk Harry Potter filmi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 Kadehi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Sırlar Odası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Felsefe Taşı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Zümrüdüanka Yoldaşlığı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Bellatrix Lestrange'in öldürdüğü, Harry'nin vaftiz babası olan karakter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Alastor Moody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Nymphadora Tonks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Remus Lupin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Sirius Black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Voldemort'un sadık yılanı Nagini, aslında hangi tür bir varlıktır?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Animagus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 cini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Maledictus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Ruh emici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Lucius Malfoy'un Voldemort'a sunduğu ve Harry'nin okul hayatını etkileyen günlük aslında kime aitti?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Draco Malfoy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Salazar Slytherin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Tom Riddle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Phineas Nigellus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Ölüm Yiyici, Hogwarts'ta müdürlük yapmış ve Dumbledore'u öldürmüştür?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Fenrir Greyback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Peter Pettigrew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Severus Snape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Barty Crouch Jr.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Voldemort'un annesi Merope Gaunt, Tom Riddle'ı kendine aşık etmek için ne kullanmıştır?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Hafıza silme büyüsü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Imperius Laneti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Aşk iksiri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Zihinbend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Peter Pettigrew'un animagus formu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Geyik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Köpek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Voldemort'un hortkuluklarını saklamak için seçtiği en değerli eşyalardan biri olan Hufflepuff'ın kupasını kim çalmıştır?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Narcissa Malfoy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Hepzibah Smith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Bellatrix Lestrange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Helga Hufflepuff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Ölüm Yiyicilerin birbirleriyle haberleşmek için kollarında taşıdıkları sembolün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Ölümcül İletişim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Ruh Bağı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İşaret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Büyücü Mührü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Voldemort'un hortkuluklarından biri olan Ravenclaw'ın tacı Hogwarts'ta nerede saklanıyordu?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Yasak Orman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İhtiyaç Odası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Astronomi Kulesi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Sırlar Odası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Lord Voldemort'un ruhunu saklamak için kullandığı ilk Horcrux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Tom Riddle'ın Günlüğü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Helga Hufflepuff'ın Kupası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Marvolo Gaunt'un Yüzüğü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Salazar Slytherin'in Madalyonu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Emma Watson serinin kaç filminde oynamıştır?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Ölüm Yadigarları efsanesine göre, ölümü alt eden üç kardeşe bu hediyeleri kim vermiştir?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Gellert Grindelwald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Ölüm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Dumbledore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Merlin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Rupert Grint'in karakterinin soyadı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Granger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Malfoy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Weasley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Potter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Harry, Ron ve Hermione'yi canlandıran üçlüye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 Üçlü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Yoldaşlar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Hogwarts Ekibi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Büyücü Ailesi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Emma Watson hangi karakteri canlandırmıştır?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Hermione Granger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Cho Chang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Ginny Weasley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Luna Lovegood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Daniel Radcliffe'in göz rengi orijinal kitapta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Kahverengi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Rupert Grint hangi film serisiyle tanınmıştır?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Açlık Oyunları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Yüzüklerin Efendisi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Narnia Günlükleri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Harry Potter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