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Rupert Grint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 Watson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 Radcliffe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Felton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Hermione Granger rolündeki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 Watson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Evanna Lynch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Bonnie Wright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Katie Leung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Daniel Radcliffe'in ilk Harry Potter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Kadehi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Sırlar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Taşı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Zümrüdüanka Yoldaşlığı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Emma Watson serinin kaç filminde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Rupert Grint'in karakterinin soyadı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Malfoy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Weasley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Harry, Ron ve Hermione'yi canlandıran üçlüye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Üçlü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Hogwarts Ekibi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 Ailesi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Emma Watson hangi karakteri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Hermione Granger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 Chang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Ginny Weasley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Luna Lovegood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Daniel Radcliffe'in göz rengi orijinal kitapta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Rupert Grint hangi film serisiyle tanınmıştır?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Açlık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Yüzüklerin Efendisi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Narnia Günlükleri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Harry Potter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filmleri toplam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Daniel Radcliffe'in Harry Potter dışındaki en ünlü rolü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Yenilmezler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Karayip Korsanları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Sihirbazlar Çetesi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İnanılmaz Örümcek Adam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Emma Watson'ın oynadığı popüler bir Disney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Külkedisi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ve Çirkin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Aladdin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Rupert Grint'in saç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 başrol oyuncusu kaç yıl boyunca birlikte çalışmıştır?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Hagrid'in 'Fantastik Canavarlar Nelerdir, Nerede Bulunurlar?' dersinde işlediği, sadece bir büyücünün ölümüyle karşılaşmış kişilerin görebildiği at benzeri 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Tekboynuz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Thestral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Hippogrif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Abraxan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 Scamander'ın çantasında beslediği, parlak nesnelere karşı aşırı ilgisi olan ve köstebek benzeri 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Bowtruckle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İfrit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Niffler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Demiguise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ve Azkaban Tutsağı filminde, Buckbeak isimli yaratık hangi türdendir?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 Kuşu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Basilisk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Ejderha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Hippogrif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Sırlar Odası'nda yaşayan ve bakışları insanı anında öldürebilen dev yılanın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Norveç Pütürlüsü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 Galli Yeşili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Basilisk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 Boynuzkuyruk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en çok korktuğu şeye dönüşebilen şekil değiştirici yaratığa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Boggart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Gulyabani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Kızılkepçe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 Emici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Dumbledore'un sadık yoldaşı olan, öldüğünde küllerinden yeniden doğan kuş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Baykuş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Kuzgun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 Kuşu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Ağaçları koruyan, küçük, dal benzeri görünümlü ve oldukça utangaç olan sihirli 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Mandragora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Doxy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Bowtruckle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yaratık, insanların umut ve mutluluk gibi olumlu duygularını emerek onları çaresizliğe sürükler?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 Emici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Gnome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Harry'nin Ateş Kadehi turnuvasında yüzleştiği, boynuzları olan ve oldukça tehlikeli olan ejderha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 Kısa Burnun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Ukrayna Demirgöbeği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Ateştopu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 Boynuzkuyruk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Sihir dünyasında ev cini olarak bilinen, sahiplerine sadakatle bağlı olan varlıklara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Goblin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Cini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Hogwarts ormanında yaşayan, genellikle gruplar halinde hareket eden ve büyücülere karşı mesafeli olan yaratık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Sentorlar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Kurtadamlar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Kökünden söküldüğünde çıkardığı çığlık ölümcül olabilen bitki/yaratık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Mandragora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Gillyweed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Şeytan Kapanı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Whomping Willow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Gryffindor binasının kurucusu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Helga Hufflepuff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Rowena Ravenclaw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Salazar Slytherin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Godric Gryffindor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Hogwarts binasının simgesi bir yılandır?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Gryffindor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Ravenclaw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Hufflepuff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Slytherin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Ravenclaw binasının temsil ettiği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Cesaret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Hufflepuff binasının ana renkleri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ve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ve Gümüş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ve Bronz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ve Altın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Seçmen Şapka'ya göre 'sadakat ve çalışkanlığın' adresi olan ev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Slytherin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Ravenclaw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Hufflepuff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Gryffindor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Slytherin binasının ortak salonu nerede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Mutfakların yanında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Kütüphanenin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Zindanlarda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yüksek kulede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Ravenclaw binasının kurucusu Rowena Ravenclaw'ın kızı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Luna Lovegood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Helena Ravenclaw (Gri Leydi)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 Chang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Padma Patil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Gryffindor binasının hayaleti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Şişman Keşiş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Neredeyse Kafasız Nick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 Leydi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Slytherin binasının kurucusu Salazar Slytherin'in en ünlü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Görünmezlik pelerini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İksir ustası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Kuşlarla konuşabilmesi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Çataldili konuşabilmesi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binanın öğrencileri genellikle 'cesur ve şövalye ruhlu' olarak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Slytherin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Hufflepuff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Ravenclaw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Gryffindor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Luna Lovegood hangi binanın öğrencisidir?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Slytherin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Gryffindor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Hufflepuff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Ravenclaw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Hufflepuff binasının hayaleti olan 'Şişman Keşiş'i diğerlerinden ayıran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öğrencilere karşı çok bağışlayıcı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Korkutucu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Voldemort'un doğduğundaki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Severus Snape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Marvolo Riddle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Lucius Malfoy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Bellatrix Lestrange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Ölüm Yiyicilerin gökyüzüne yansıttığı, Karanlık İşaret'i temsil eden sembol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 ve şimşek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Zümrüdüanka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Kafatası ve içinden çıkan yılan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 ve şapka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