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Türkiye'deki ilkokul müfredatında, çocuğun çevresini ve dünyayı tanımasını sağlayan temel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Kimya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Fizik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Tutumlu olma ve kaynakları verimli kullanma Hayat Bilgisi'nde hangi başlıkta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Hayat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Hayat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ve Tüketim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Ülkemizde Hayat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ilkokul 1, 2 ve 3. sınıflarda okutulan temel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Anayasa Hukuku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İstatistik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'Komşuluk İlişkileri' konusu hangi beceriyi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Yalnızlaşma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uyum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Bireyselleşme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Sağlıklı beslenme alışkanlığı Hayat Bilgisi dersinin hangi temasıdır?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Finans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dersi, öğrencilerin çevresine karşı nasıl bir tutum geliştirmesini ister?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Bencil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Duyarlı ve sorumlu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Duyarsız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İlkokulda 'Bayrağımız' konusunun işlendiği ders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Moleküler Biyoloji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Matematik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ilk yıllarında okul programlarında 'Hayat Bilgisi' kavramı hangi amaçla yer almıştır?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birey yetiştirmek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tarım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okuma yazma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askerlik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 tarihimizde Hayat Bilgisi, hangi dersin birleştirilmesiyle oluşmuştur?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Tarih, Coğrafya, Fen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Beden Eğitimi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Müzik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eğitim programları güncellenirken Hayat Bilgisi dersi neyi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geçmişi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Değişen dünya koşullarını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kurguyu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Bilgisi'nin temelinde yatan 'çocuğu merkeze alma' yaklaşımı hangi eğitim anlayışına dayanır?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Geleneksel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Otoriter eğitim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Yapılandırmacı eğitim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Ezberci eğitim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temel amaçlarından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Günlük yaşam becerileri kazandırmak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Tıp eğitimi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İleri matematik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programı en son ne zaman kapsamlı güncellenmiştir?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1923 yılında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1950 yılında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1990 yılında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2018 yılında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gelişiminde 'beceri odaklı' sisteme geçiş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Okulu kapatmayı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yasaklamayı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Uygulamayı öne çıkarmayı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 sistemini kaldırmayı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 ilkokul müfredatında hangi sınıflar arası köprü görevi görür?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öncesi-Lise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1-3. sınıflar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8. sınıf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Lise-Üniversite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Eski adıyla 'Tabiat Bilgisi' ve 'Yurt Bilgisi' derslerinin birleşimi neyi oluşturmuştur?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Edebiyat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Matematik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Hayat Bilgisi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Cumhuriyetin kuruluşunda Hayat Bilgisi'nin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 sanatları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yabancı dil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Vatandaşlık bilinci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ticaret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Günümüzde Hayat Bilgisi dersi hangi yetkinlikleri kazandırmayı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 güç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 çağ becerileri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21. yüzyıl becerileri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programı hazırlanırken hangi kurum yetkilidir?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Savunma Sanayi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içeriği zamanla nasıl bir değişim göstermiştir?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Basitten karmaşığa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azaltılmıştır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Değişmemiştir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Zordan kolaya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Bilgisi'nde 'Sosyal Bilgiler'e geçiş hangi sınıfta başlar?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4. sınıfta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1. sınıfta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temel felsefesi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izleme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uyuma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Yaşayarak öğrenme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 hangi eğitim kademesinde okutulur?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Doktora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İlkokul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 Türkiye'de kaç yıldır uygulanmaktadır?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10 yıldır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5 yıldır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Cumhuriyetten beri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2 yıldır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modern eğitimin öncülerinden olup Hayat Bilgisi'nin temellerine katkı sağlayan isim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Einstein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Newton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Galileo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Eğitimde 'Yapılandırmacı Yaklaşım'ın (constructivism) Hayat Bilgisi'ne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Kitabı yasaklar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Ezberi zorunlu kılar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Öğrenciyi pasif kılar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Öğrenciyi aktif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 kitaplarında başarı için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sayfa sayısı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Görsel içerik ve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renk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John Dewey'in eğitim anlayışı, Türkiye'de Hayat Bilgisi programlarını nasıl etkilemiştir?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 içinde eğitim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ceza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teorik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disiplin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öğretmeni, dersi işlerken hangi yöntemi kullanmalıdır?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Etkin katılım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anlatım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sessizlik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dersinin başarısı nasıl ölçülür?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ezber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ödev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Gözlem ve performans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sınav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kitaplarında yer alan karakterlerin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Kafayı karıştırmak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Model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'Değerler Eğitimi'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 gelişimi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yarışmak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zaman geçirmek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not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dersine dair rehberlik eden temel belge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roman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internet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Öğretim Programı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gazete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öğrencilere öğretilen 'Trafik Kuralları' hangi amaçla işlenir?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 yaşam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Mühendislik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Lüks tüketim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Araba yarışı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'Doğa' konusuyla ne vurgulanır?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tatil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oyun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Çevre bilinci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spor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konularında 'Milli Bayramlar' ünitesi neyi hedefler?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bilinci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Yemek yapmayı öğretmek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Resim yapmayı öğretmek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Oyun oynamayı öğretmek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 kurallarını öğrenmek, Hayat Bilgisi dersinin hangi temasıyla doğrudan ilgilidir?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Okulda Heyecan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Üretim ve Tüketim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ve Çevre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Hayat Bilgisi dersinde 'Kişisel Bakım' konusu öğrencilere neyi öğretir?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uyumayı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koşmayı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Sağlıklı olmayı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olmayı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Hayat Bilgisi dersi, çocuğun hangi yönlerini geliştirmeyi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teknolojik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akademik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fiziksel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ve duygusal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Mevsimleri ve hava olaylarını tanımak Hayat Bilgisi dersinin hangi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Heyecanım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Benim Eşsiz Yuvam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Doğada Hayat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Dün, Bugün, Yarın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